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lfa Slab One" panose="020B0604020202020204" charset="0"/>
      <p:regular r:id="rId20"/>
    </p:embeddedFont>
    <p:embeddedFont>
      <p:font typeface="Anaheim" panose="020B0604020202020204" charset="0"/>
      <p:regular r:id="rId21"/>
    </p:embeddedFont>
    <p:embeddedFont>
      <p:font typeface="Barlow Condensed" panose="00000506000000000000" pitchFamily="2" charset="0"/>
      <p:regular r:id="rId22"/>
      <p:bold r:id="rId23"/>
      <p:italic r:id="rId24"/>
      <p:boldItalic r:id="rId25"/>
    </p:embeddedFont>
    <p:embeddedFont>
      <p:font typeface="Barlow Condensed Medium" panose="00000606000000000000" pitchFamily="2" charset="0"/>
      <p:regular r:id="rId26"/>
      <p:bold r:id="rId27"/>
      <p:italic r:id="rId28"/>
      <p:boldItalic r:id="rId29"/>
    </p:embeddedFont>
    <p:embeddedFont>
      <p:font typeface="Bebas Neue" panose="020B0606020202050201" pitchFamily="34" charset="0"/>
      <p:regular r:id="rId30"/>
    </p:embeddedFont>
    <p:embeddedFont>
      <p:font typeface="Lexend Light" panose="020B0604020202020204" charset="0"/>
      <p:regular r:id="rId31"/>
      <p:bold r:id="rId32"/>
    </p:embeddedFont>
    <p:embeddedFont>
      <p:font typeface="Press Start 2P" panose="020B060402020202020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Condensed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F811B1-182F-4725-A976-8678D77FF235}">
  <a:tblStyle styleId="{AFF811B1-182F-4725-A976-8678D77FF2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5cf9a80633_5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5cf9a80633_5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5cf9a80633_5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5cf9a80633_5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5cf9a80633_5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5cf9a80633_5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5cf9a80633_5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5cf9a80633_5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f89d94411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f89d94411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5cf9a80633_5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5cf9a80633_5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f89d94411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f89d94411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f89d94411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f89d94411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1fb69573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1fb69573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5cf9a8063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5cf9a8063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89d94411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f89d94411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5cf9a80633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5cf9a80633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89d94411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89d94411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f89d944118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f89d944118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89d944118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89d944118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5cf9a80633_5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5cf9a80633_5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350490" y="1615346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 rot="-1582772">
            <a:off x="8399782" y="3146985"/>
            <a:ext cx="905187" cy="265028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89671" y="-7722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26079">
            <a:off x="394117" y="129200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7079738">
            <a:off x="184591" y="858635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95449" y="381724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346047">
            <a:off x="3370099" y="4597325"/>
            <a:ext cx="1201737" cy="450424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66401" y="4604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07837" y="400550"/>
            <a:ext cx="524556" cy="446866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2549037">
            <a:off x="6065366" y="4656872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606875">
            <a:off x="5602165" y="4296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2549037">
            <a:off x="390141" y="4438435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3100" y="2238454"/>
            <a:ext cx="4215300" cy="10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713125" y="3277150"/>
            <a:ext cx="421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2"/>
          </p:nvPr>
        </p:nvSpPr>
        <p:spPr>
          <a:xfrm>
            <a:off x="713100" y="1255550"/>
            <a:ext cx="4215300" cy="982800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 rot="10800000">
            <a:off x="-639910" y="2453705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65" name="Google Shape;165;p14"/>
          <p:cNvSpPr/>
          <p:nvPr/>
        </p:nvSpPr>
        <p:spPr>
          <a:xfrm flipH="1">
            <a:off x="5386189" y="-161190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6" name="Google Shape;166;p14"/>
          <p:cNvSpPr/>
          <p:nvPr/>
        </p:nvSpPr>
        <p:spPr>
          <a:xfrm>
            <a:off x="311251" y="36888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 rot="-6700042" flipH="1">
            <a:off x="8639065" y="889246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"/>
          <p:cNvSpPr/>
          <p:nvPr/>
        </p:nvSpPr>
        <p:spPr>
          <a:xfrm rot="-326888">
            <a:off x="1458214" y="4122673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"/>
          <p:cNvSpPr/>
          <p:nvPr/>
        </p:nvSpPr>
        <p:spPr>
          <a:xfrm rot="-4500050" flipH="1">
            <a:off x="7440682" y="119541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 rot="8816071" flipH="1">
            <a:off x="350265" y="2178698"/>
            <a:ext cx="164099" cy="331320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/>
          <p:nvPr/>
        </p:nvSpPr>
        <p:spPr>
          <a:xfrm rot="2700000" flipH="1">
            <a:off x="7528620" y="4378896"/>
            <a:ext cx="1201745" cy="450420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8581026" y="3627991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4"/>
          <p:cNvSpPr/>
          <p:nvPr/>
        </p:nvSpPr>
        <p:spPr>
          <a:xfrm rot="8904525">
            <a:off x="338087" y="429598"/>
            <a:ext cx="750025" cy="219591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3819801" y="2494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4"/>
          <p:cNvSpPr/>
          <p:nvPr/>
        </p:nvSpPr>
        <p:spPr>
          <a:xfrm rot="-5983180" flipH="1">
            <a:off x="4268815" y="474686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>
            <a:off x="1950900" y="3083550"/>
            <a:ext cx="52422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subTitle" idx="1"/>
          </p:nvPr>
        </p:nvSpPr>
        <p:spPr>
          <a:xfrm>
            <a:off x="1950900" y="1605150"/>
            <a:ext cx="5242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4"/>
          <p:cNvSpPr/>
          <p:nvPr/>
        </p:nvSpPr>
        <p:spPr>
          <a:xfrm rot="5797880">
            <a:off x="5955801" y="467377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/>
          <p:nvPr/>
        </p:nvSpPr>
        <p:spPr>
          <a:xfrm>
            <a:off x="5492091" y="3831149"/>
            <a:ext cx="4229650" cy="1691150"/>
          </a:xfrm>
          <a:custGeom>
            <a:avLst/>
            <a:gdLst/>
            <a:ahLst/>
            <a:cxnLst/>
            <a:rect l="l" t="t" r="r" b="b"/>
            <a:pathLst>
              <a:path w="169186" h="67646" extrusionOk="0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1" name="Google Shape;181;p15"/>
          <p:cNvSpPr/>
          <p:nvPr/>
        </p:nvSpPr>
        <p:spPr>
          <a:xfrm flipH="1">
            <a:off x="6844403" y="48744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 rot="9767623" flipH="1">
            <a:off x="8803156" y="41192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 rot="10800000">
            <a:off x="-1793010" y="-608504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4" name="Google Shape;184;p15"/>
          <p:cNvSpPr/>
          <p:nvPr/>
        </p:nvSpPr>
        <p:spPr>
          <a:xfrm rot="8589778">
            <a:off x="1764806" y="314185"/>
            <a:ext cx="1201749" cy="450421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 rot="10800000">
            <a:off x="3860905" y="83114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 rot="7472203">
            <a:off x="310050" y="657799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 rot="-6137642">
            <a:off x="86611" y="4494299"/>
            <a:ext cx="750028" cy="219595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720000" y="1221688"/>
            <a:ext cx="3954300" cy="16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1"/>
          </p:nvPr>
        </p:nvSpPr>
        <p:spPr>
          <a:xfrm>
            <a:off x="720000" y="2917113"/>
            <a:ext cx="39543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/>
          <p:nvPr/>
        </p:nvSpPr>
        <p:spPr>
          <a:xfrm rot="10800000">
            <a:off x="-1121260" y="-530304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92" name="Google Shape;192;p16"/>
          <p:cNvSpPr/>
          <p:nvPr/>
        </p:nvSpPr>
        <p:spPr>
          <a:xfrm rot="9120431" flipH="1">
            <a:off x="7978305" y="4471577"/>
            <a:ext cx="905191" cy="265027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/>
          <p:nvPr/>
        </p:nvSpPr>
        <p:spPr>
          <a:xfrm rot="-9255318" flipH="1">
            <a:off x="1058401" y="454030"/>
            <a:ext cx="1201748" cy="450423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 rot="10800000" flipH="1">
            <a:off x="8741726" y="399289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 rot="-7472203" flipH="1">
            <a:off x="3401553" y="72124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 rot="-6895012" flipH="1">
            <a:off x="236535" y="4419056"/>
            <a:ext cx="434464" cy="370096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 rot="10800000" flipH="1">
            <a:off x="194426" y="1143089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 rot="9361200" flipH="1">
            <a:off x="6556328" y="352323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6252699" y="4717374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720000" y="1755150"/>
            <a:ext cx="299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720000" y="2327850"/>
            <a:ext cx="2996700" cy="10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/>
          <p:nvPr/>
        </p:nvSpPr>
        <p:spPr>
          <a:xfrm>
            <a:off x="-789671" y="-70744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0" name="Google Shape;230;p19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1" name="Google Shape;231;p19"/>
          <p:cNvSpPr/>
          <p:nvPr/>
        </p:nvSpPr>
        <p:spPr>
          <a:xfrm>
            <a:off x="110576" y="409716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/>
          <p:nvPr/>
        </p:nvSpPr>
        <p:spPr>
          <a:xfrm rot="1606875">
            <a:off x="7783315" y="4795276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9"/>
          <p:cNvSpPr/>
          <p:nvPr/>
        </p:nvSpPr>
        <p:spPr>
          <a:xfrm rot="5797880">
            <a:off x="8640501" y="38172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"/>
          <p:cNvSpPr/>
          <p:nvPr/>
        </p:nvSpPr>
        <p:spPr>
          <a:xfrm rot="-4499985" flipH="1">
            <a:off x="498386" y="4789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 rot="6700042">
            <a:off x="254790" y="915296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/>
          <p:nvPr/>
        </p:nvSpPr>
        <p:spPr>
          <a:xfrm rot="-6700042" flipH="1">
            <a:off x="8733990" y="3540471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"/>
          <p:cNvSpPr/>
          <p:nvPr/>
        </p:nvSpPr>
        <p:spPr>
          <a:xfrm rot="-326888">
            <a:off x="632814" y="4707173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title" idx="2"/>
          </p:nvPr>
        </p:nvSpPr>
        <p:spPr>
          <a:xfrm>
            <a:off x="2030738" y="1771275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1"/>
          </p:nvPr>
        </p:nvSpPr>
        <p:spPr>
          <a:xfrm>
            <a:off x="2030738" y="2204775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 idx="3"/>
          </p:nvPr>
        </p:nvSpPr>
        <p:spPr>
          <a:xfrm>
            <a:off x="6309241" y="1771275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subTitle" idx="4"/>
          </p:nvPr>
        </p:nvSpPr>
        <p:spPr>
          <a:xfrm>
            <a:off x="6309239" y="2204775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title" idx="5"/>
          </p:nvPr>
        </p:nvSpPr>
        <p:spPr>
          <a:xfrm>
            <a:off x="2030738" y="3204650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subTitle" idx="6"/>
          </p:nvPr>
        </p:nvSpPr>
        <p:spPr>
          <a:xfrm>
            <a:off x="2030738" y="3638175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title" idx="7"/>
          </p:nvPr>
        </p:nvSpPr>
        <p:spPr>
          <a:xfrm>
            <a:off x="6309238" y="3204675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subTitle" idx="8"/>
          </p:nvPr>
        </p:nvSpPr>
        <p:spPr>
          <a:xfrm>
            <a:off x="6309238" y="3638175"/>
            <a:ext cx="1978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/>
          <p:nvPr/>
        </p:nvSpPr>
        <p:spPr>
          <a:xfrm flipH="1">
            <a:off x="6337204" y="-109012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1" name="Google Shape;291;p22"/>
          <p:cNvSpPr/>
          <p:nvPr/>
        </p:nvSpPr>
        <p:spPr>
          <a:xfrm rot="10800000" flipH="1">
            <a:off x="-443071" y="369172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2" name="Google Shape;292;p22"/>
          <p:cNvSpPr/>
          <p:nvPr/>
        </p:nvSpPr>
        <p:spPr>
          <a:xfrm>
            <a:off x="642951" y="475856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 rot="-326888">
            <a:off x="7588089" y="35111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/>
          <p:nvPr/>
        </p:nvSpPr>
        <p:spPr>
          <a:xfrm rot="-4500050" flipH="1">
            <a:off x="8596232" y="441016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"/>
          <p:cNvSpPr/>
          <p:nvPr/>
        </p:nvSpPr>
        <p:spPr>
          <a:xfrm rot="-6949112" flipH="1">
            <a:off x="133141" y="3889694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340400" y="425848"/>
            <a:ext cx="227097" cy="227097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2"/>
          <p:cNvSpPr/>
          <p:nvPr/>
        </p:nvSpPr>
        <p:spPr>
          <a:xfrm rot="-6949112" flipH="1">
            <a:off x="8832316" y="429241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-508971" y="-856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44" name="Google Shape;344;p26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5" name="Google Shape;345;p26"/>
          <p:cNvSpPr/>
          <p:nvPr/>
        </p:nvSpPr>
        <p:spPr>
          <a:xfrm>
            <a:off x="135926" y="11233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 rot="1606875">
            <a:off x="7664740" y="47613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 rot="5797880">
            <a:off x="8592951" y="3500851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 rot="2856529">
            <a:off x="8686440" y="4311035"/>
            <a:ext cx="164102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rot="-4499985" flipH="1">
            <a:off x="496911" y="1973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 rot="-3661117">
            <a:off x="238553" y="4215459"/>
            <a:ext cx="164102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8516675" y="445026"/>
            <a:ext cx="194421" cy="19442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 rot="10800000">
            <a:off x="-639910" y="2453705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4" name="Google Shape;354;p27"/>
          <p:cNvSpPr/>
          <p:nvPr/>
        </p:nvSpPr>
        <p:spPr>
          <a:xfrm flipH="1">
            <a:off x="5386189" y="-161190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55" name="Google Shape;355;p27"/>
          <p:cNvSpPr/>
          <p:nvPr/>
        </p:nvSpPr>
        <p:spPr>
          <a:xfrm>
            <a:off x="311251" y="36888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/>
          <p:nvPr/>
        </p:nvSpPr>
        <p:spPr>
          <a:xfrm rot="-6700042" flipH="1">
            <a:off x="8639065" y="889246"/>
            <a:ext cx="164100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7"/>
          <p:cNvSpPr/>
          <p:nvPr/>
        </p:nvSpPr>
        <p:spPr>
          <a:xfrm rot="-326888">
            <a:off x="1458214" y="4122673"/>
            <a:ext cx="750023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"/>
          <p:cNvSpPr/>
          <p:nvPr/>
        </p:nvSpPr>
        <p:spPr>
          <a:xfrm rot="-4500050" flipH="1">
            <a:off x="7440682" y="119541"/>
            <a:ext cx="483265" cy="411677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 rot="8816071" flipH="1">
            <a:off x="350265" y="2178698"/>
            <a:ext cx="164099" cy="331320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 rot="2700000" flipH="1">
            <a:off x="7528620" y="4378896"/>
            <a:ext cx="1201745" cy="450420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8581026" y="3627991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 rot="8904525">
            <a:off x="338087" y="429598"/>
            <a:ext cx="750025" cy="219591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3819801" y="249416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/>
          <p:nvPr/>
        </p:nvSpPr>
        <p:spPr>
          <a:xfrm rot="-5983180" flipH="1">
            <a:off x="4268815" y="4746869"/>
            <a:ext cx="164100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"/>
          <p:cNvSpPr/>
          <p:nvPr/>
        </p:nvSpPr>
        <p:spPr>
          <a:xfrm rot="5797880">
            <a:off x="5955801" y="467377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401417" y="-699240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" name="Google Shape;26;p3"/>
          <p:cNvSpPr/>
          <p:nvPr/>
        </p:nvSpPr>
        <p:spPr>
          <a:xfrm rot="10800000" flipH="1">
            <a:off x="-561710" y="3695519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1201699" y="47779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237473">
            <a:off x="2973497" y="262075"/>
            <a:ext cx="1201753" cy="450422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-3054346" flipH="1">
            <a:off x="346548" y="627139"/>
            <a:ext cx="524555" cy="446864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-9767623">
            <a:off x="194466" y="39889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431901" y="44640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6784495">
            <a:off x="7379716" y="157936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606875">
            <a:off x="6766390" y="4659376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526850" y="875726"/>
            <a:ext cx="184251" cy="18425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000" y="2504267"/>
            <a:ext cx="4249800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flipH="1">
            <a:off x="7203379" y="-51029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0" name="Google Shape;40;p4"/>
          <p:cNvSpPr/>
          <p:nvPr/>
        </p:nvSpPr>
        <p:spPr>
          <a:xfrm rot="10800000" flipH="1">
            <a:off x="-449146" y="359375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4"/>
          <p:cNvSpPr/>
          <p:nvPr/>
        </p:nvSpPr>
        <p:spPr>
          <a:xfrm rot="-938533">
            <a:off x="8499415" y="547114"/>
            <a:ext cx="766588" cy="224447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 rot="-7079738" flipH="1">
            <a:off x="169391" y="4002485"/>
            <a:ext cx="164101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 rot="4550277">
            <a:off x="348624" y="4777055"/>
            <a:ext cx="351076" cy="315345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626626" y="149157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50">
                <a:solidFill>
                  <a:schemeClr val="accent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 Condensed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-508971" y="-856866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5" name="Google Shape;65;p6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" name="Google Shape;66;p6"/>
          <p:cNvSpPr/>
          <p:nvPr/>
        </p:nvSpPr>
        <p:spPr>
          <a:xfrm>
            <a:off x="135926" y="11233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 rot="1606875">
            <a:off x="7664740" y="47613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 rot="5797880">
            <a:off x="8592951" y="3500851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 rot="2856529">
            <a:off x="8686440" y="4311035"/>
            <a:ext cx="164102" cy="331323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-4499985" flipH="1">
            <a:off x="496911" y="1973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 rot="-3661117">
            <a:off x="238553" y="4215459"/>
            <a:ext cx="164102" cy="331324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516675" y="445026"/>
            <a:ext cx="194421" cy="19442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rot="10800000" flipH="1">
            <a:off x="3350490" y="-530304"/>
            <a:ext cx="6530025" cy="3968925"/>
          </a:xfrm>
          <a:custGeom>
            <a:avLst/>
            <a:gdLst/>
            <a:ahLst/>
            <a:cxnLst/>
            <a:rect l="l" t="t" r="r" b="b"/>
            <a:pathLst>
              <a:path w="261201" h="158757" extrusionOk="0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6" name="Google Shape;76;p7"/>
          <p:cNvSpPr/>
          <p:nvPr/>
        </p:nvSpPr>
        <p:spPr>
          <a:xfrm rot="9120431" flipH="1">
            <a:off x="7978305" y="4471577"/>
            <a:ext cx="905191" cy="265027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 rot="-7430944" flipH="1">
            <a:off x="4898473" y="130811"/>
            <a:ext cx="1201746" cy="450421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/>
          <p:nvPr/>
        </p:nvSpPr>
        <p:spPr>
          <a:xfrm rot="10800000" flipH="1">
            <a:off x="8551226" y="1143089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 rot="-7472203" flipH="1">
            <a:off x="7430903" y="373749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 rot="-6895012" flipH="1">
            <a:off x="236535" y="4419056"/>
            <a:ext cx="434464" cy="370096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7472203" flipH="1">
            <a:off x="586103" y="143124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 rot="6537935">
            <a:off x="194426" y="912501"/>
            <a:ext cx="351070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720000" y="1943500"/>
            <a:ext cx="41715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20000" y="980500"/>
            <a:ext cx="45885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-700735" y="-1101340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" name="Google Shape;87;p8"/>
          <p:cNvSpPr/>
          <p:nvPr/>
        </p:nvSpPr>
        <p:spPr>
          <a:xfrm>
            <a:off x="5327016" y="3700849"/>
            <a:ext cx="4229650" cy="1691150"/>
          </a:xfrm>
          <a:custGeom>
            <a:avLst/>
            <a:gdLst/>
            <a:ahLst/>
            <a:cxnLst/>
            <a:rect l="l" t="t" r="r" b="b"/>
            <a:pathLst>
              <a:path w="169186" h="67646" extrusionOk="0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8" name="Google Shape;88;p8"/>
          <p:cNvSpPr/>
          <p:nvPr/>
        </p:nvSpPr>
        <p:spPr>
          <a:xfrm flipH="1">
            <a:off x="6679328" y="4744199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 rot="-237473" flipH="1">
            <a:off x="4427148" y="40925"/>
            <a:ext cx="1201753" cy="450422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 rot="3054346">
            <a:off x="8246444" y="370439"/>
            <a:ext cx="524555" cy="446864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"/>
          <p:cNvSpPr/>
          <p:nvPr/>
        </p:nvSpPr>
        <p:spPr>
          <a:xfrm rot="9767623" flipH="1">
            <a:off x="8638081" y="3988910"/>
            <a:ext cx="164101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537348" y="44640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6784495">
            <a:off x="1748255" y="65011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 rot="1178596" flipH="1">
            <a:off x="338082" y="4494301"/>
            <a:ext cx="750025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 flipH="1">
            <a:off x="138747" y="1770626"/>
            <a:ext cx="184251" cy="184251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12950" y="1584300"/>
            <a:ext cx="7718100" cy="27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-401435" y="2272207"/>
            <a:ext cx="10098800" cy="3633725"/>
          </a:xfrm>
          <a:custGeom>
            <a:avLst/>
            <a:gdLst/>
            <a:ahLst/>
            <a:cxnLst/>
            <a:rect l="l" t="t" r="r" b="b"/>
            <a:pathLst>
              <a:path w="403952" h="145349" extrusionOk="0">
                <a:moveTo>
                  <a:pt x="3838" y="57241"/>
                </a:moveTo>
                <a:cubicBezTo>
                  <a:pt x="-1728" y="33889"/>
                  <a:pt x="-3493" y="-3176"/>
                  <a:pt x="14428" y="218"/>
                </a:cubicBezTo>
                <a:cubicBezTo>
                  <a:pt x="32349" y="3612"/>
                  <a:pt x="79325" y="60771"/>
                  <a:pt x="111366" y="77606"/>
                </a:cubicBezTo>
                <a:cubicBezTo>
                  <a:pt x="143407" y="94441"/>
                  <a:pt x="180226" y="98490"/>
                  <a:pt x="206676" y="101230"/>
                </a:cubicBezTo>
                <a:cubicBezTo>
                  <a:pt x="233126" y="103970"/>
                  <a:pt x="248205" y="97035"/>
                  <a:pt x="270064" y="94048"/>
                </a:cubicBezTo>
                <a:cubicBezTo>
                  <a:pt x="291923" y="91061"/>
                  <a:pt x="316487" y="84556"/>
                  <a:pt x="337828" y="83309"/>
                </a:cubicBezTo>
                <a:cubicBezTo>
                  <a:pt x="359169" y="82062"/>
                  <a:pt x="388062" y="82494"/>
                  <a:pt x="398109" y="86567"/>
                </a:cubicBezTo>
                <a:cubicBezTo>
                  <a:pt x="408156" y="90640"/>
                  <a:pt x="403268" y="100008"/>
                  <a:pt x="398109" y="107747"/>
                </a:cubicBezTo>
                <a:cubicBezTo>
                  <a:pt x="392950" y="115486"/>
                  <a:pt x="425534" y="127569"/>
                  <a:pt x="367154" y="133000"/>
                </a:cubicBezTo>
                <a:cubicBezTo>
                  <a:pt x="308774" y="138431"/>
                  <a:pt x="108380" y="152958"/>
                  <a:pt x="47827" y="140331"/>
                </a:cubicBezTo>
                <a:cubicBezTo>
                  <a:pt x="-12726" y="127705"/>
                  <a:pt x="9405" y="80593"/>
                  <a:pt x="3838" y="572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" name="Google Shape;99;p9"/>
          <p:cNvSpPr/>
          <p:nvPr/>
        </p:nvSpPr>
        <p:spPr>
          <a:xfrm>
            <a:off x="-561710" y="-238006"/>
            <a:ext cx="4232993" cy="1696837"/>
          </a:xfrm>
          <a:custGeom>
            <a:avLst/>
            <a:gdLst/>
            <a:ahLst/>
            <a:cxnLst/>
            <a:rect l="l" t="t" r="r" b="b"/>
            <a:pathLst>
              <a:path w="104216" h="41776" extrusionOk="0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0" name="Google Shape;100;p9"/>
          <p:cNvSpPr/>
          <p:nvPr/>
        </p:nvSpPr>
        <p:spPr>
          <a:xfrm rot="126079">
            <a:off x="716867" y="194038"/>
            <a:ext cx="750015" cy="21959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 rot="-281910">
            <a:off x="184591" y="923460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3495449" y="381724"/>
            <a:ext cx="351071" cy="315348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/>
          <p:nvPr/>
        </p:nvSpPr>
        <p:spPr>
          <a:xfrm rot="-2700000">
            <a:off x="6129820" y="4334171"/>
            <a:ext cx="1201745" cy="450420"/>
          </a:xfrm>
          <a:custGeom>
            <a:avLst/>
            <a:gdLst/>
            <a:ahLst/>
            <a:cxnLst/>
            <a:rect l="l" t="t" r="r" b="b"/>
            <a:pathLst>
              <a:path w="7745" h="2903" extrusionOk="0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4431901" y="468242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/>
          <p:nvPr/>
        </p:nvSpPr>
        <p:spPr>
          <a:xfrm rot="-4499985" flipH="1">
            <a:off x="450823" y="4380664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 rot="-4297704">
            <a:off x="2340466" y="4438435"/>
            <a:ext cx="164102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/>
          <p:nvPr/>
        </p:nvSpPr>
        <p:spPr>
          <a:xfrm rot="1606875">
            <a:off x="5602165" y="42960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8220026" y="381728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title"/>
          </p:nvPr>
        </p:nvSpPr>
        <p:spPr>
          <a:xfrm>
            <a:off x="3969625" y="1458875"/>
            <a:ext cx="4461300" cy="1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1"/>
          </p:nvPr>
        </p:nvSpPr>
        <p:spPr>
          <a:xfrm>
            <a:off x="3969625" y="2519725"/>
            <a:ext cx="4461300" cy="11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-789671" y="-707441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6" name="Google Shape;136;p13"/>
          <p:cNvSpPr/>
          <p:nvPr/>
        </p:nvSpPr>
        <p:spPr>
          <a:xfrm rot="10800000">
            <a:off x="7301954" y="2841009"/>
            <a:ext cx="3595000" cy="2792525"/>
          </a:xfrm>
          <a:custGeom>
            <a:avLst/>
            <a:gdLst/>
            <a:ahLst/>
            <a:cxnLst/>
            <a:rect l="l" t="t" r="r" b="b"/>
            <a:pathLst>
              <a:path w="143800" h="111701" extrusionOk="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" name="Google Shape;137;p13"/>
          <p:cNvSpPr/>
          <p:nvPr/>
        </p:nvSpPr>
        <p:spPr>
          <a:xfrm>
            <a:off x="135926" y="905103"/>
            <a:ext cx="280200" cy="280200"/>
          </a:xfrm>
          <a:custGeom>
            <a:avLst/>
            <a:gdLst/>
            <a:ahLst/>
            <a:cxnLst/>
            <a:rect l="l" t="t" r="r" b="b"/>
            <a:pathLst>
              <a:path w="3410" h="3410" extrusionOk="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 rot="1606875">
            <a:off x="632815" y="269651"/>
            <a:ext cx="750022" cy="219593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 rot="5797880">
            <a:off x="8640501" y="381726"/>
            <a:ext cx="351069" cy="315346"/>
          </a:xfrm>
          <a:custGeom>
            <a:avLst/>
            <a:gdLst/>
            <a:ahLst/>
            <a:cxnLst/>
            <a:rect l="l" t="t" r="r" b="b"/>
            <a:pathLst>
              <a:path w="4036" h="3625" extrusionOk="0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 rot="-281910">
            <a:off x="8563991" y="4610260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 rot="-9177506">
            <a:off x="8794215" y="1036922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 rot="-4499985" flipH="1">
            <a:off x="8663961" y="3816339"/>
            <a:ext cx="524556" cy="446868"/>
          </a:xfrm>
          <a:custGeom>
            <a:avLst/>
            <a:gdLst/>
            <a:ahLst/>
            <a:cxnLst/>
            <a:rect l="l" t="t" r="r" b="b"/>
            <a:pathLst>
              <a:path w="4738" h="4036" extrusionOk="0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 rot="-9177506">
            <a:off x="66340" y="4173422"/>
            <a:ext cx="164101" cy="331322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/>
          </p:nvPr>
        </p:nvSpPr>
        <p:spPr>
          <a:xfrm>
            <a:off x="72000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2" hasCustomPrompt="1"/>
          </p:nvPr>
        </p:nvSpPr>
        <p:spPr>
          <a:xfrm>
            <a:off x="110610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72000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3"/>
          </p:nvPr>
        </p:nvSpPr>
        <p:spPr>
          <a:xfrm>
            <a:off x="357225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4" hasCustomPrompt="1"/>
          </p:nvPr>
        </p:nvSpPr>
        <p:spPr>
          <a:xfrm>
            <a:off x="395835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5"/>
          </p:nvPr>
        </p:nvSpPr>
        <p:spPr>
          <a:xfrm>
            <a:off x="357225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6"/>
          </p:nvPr>
        </p:nvSpPr>
        <p:spPr>
          <a:xfrm>
            <a:off x="6424500" y="19024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7" hasCustomPrompt="1"/>
          </p:nvPr>
        </p:nvSpPr>
        <p:spPr>
          <a:xfrm>
            <a:off x="6810600" y="14837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8"/>
          </p:nvPr>
        </p:nvSpPr>
        <p:spPr>
          <a:xfrm>
            <a:off x="6424500" y="2315275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9"/>
          </p:nvPr>
        </p:nvSpPr>
        <p:spPr>
          <a:xfrm>
            <a:off x="72000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3" hasCustomPrompt="1"/>
          </p:nvPr>
        </p:nvSpPr>
        <p:spPr>
          <a:xfrm>
            <a:off x="110610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14"/>
          </p:nvPr>
        </p:nvSpPr>
        <p:spPr>
          <a:xfrm>
            <a:off x="72000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5"/>
          </p:nvPr>
        </p:nvSpPr>
        <p:spPr>
          <a:xfrm>
            <a:off x="357225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6" hasCustomPrompt="1"/>
          </p:nvPr>
        </p:nvSpPr>
        <p:spPr>
          <a:xfrm>
            <a:off x="395835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7"/>
          </p:nvPr>
        </p:nvSpPr>
        <p:spPr>
          <a:xfrm>
            <a:off x="357225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18"/>
          </p:nvPr>
        </p:nvSpPr>
        <p:spPr>
          <a:xfrm>
            <a:off x="6424500" y="377845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9" hasCustomPrompt="1"/>
          </p:nvPr>
        </p:nvSpPr>
        <p:spPr>
          <a:xfrm>
            <a:off x="6810600" y="3369800"/>
            <a:ext cx="12273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0"/>
          </p:nvPr>
        </p:nvSpPr>
        <p:spPr>
          <a:xfrm>
            <a:off x="6424500" y="4191300"/>
            <a:ext cx="1999500" cy="4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2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8" r:id="rId14"/>
    <p:sldLayoutId id="2147483672" r:id="rId15"/>
    <p:sldLayoutId id="214748367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>
            <a:spLocks noGrp="1"/>
          </p:cNvSpPr>
          <p:nvPr>
            <p:ph type="ctrTitle"/>
          </p:nvPr>
        </p:nvSpPr>
        <p:spPr>
          <a:xfrm>
            <a:off x="764100" y="2571754"/>
            <a:ext cx="4215300" cy="10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GAME</a:t>
            </a:r>
            <a:endParaRPr sz="4500"/>
          </a:p>
        </p:txBody>
      </p:sp>
      <p:sp>
        <p:nvSpPr>
          <p:cNvPr id="377" name="Google Shape;377;p31"/>
          <p:cNvSpPr txBox="1">
            <a:spLocks noGrp="1"/>
          </p:cNvSpPr>
          <p:nvPr>
            <p:ph type="ctrTitle" idx="2"/>
          </p:nvPr>
        </p:nvSpPr>
        <p:spPr>
          <a:xfrm>
            <a:off x="822375" y="1588950"/>
            <a:ext cx="4215300" cy="982800"/>
          </a:xfrm>
          <a:prstGeom prst="rect">
            <a:avLst/>
          </a:prstGeom>
        </p:spPr>
        <p:txBody>
          <a:bodyPr spcFirstLastPara="1" wrap="square" lIns="91425" tIns="3657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FISHING</a:t>
            </a:r>
            <a:endParaRPr sz="4500"/>
          </a:p>
        </p:txBody>
      </p:sp>
      <p:grpSp>
        <p:nvGrpSpPr>
          <p:cNvPr id="378" name="Google Shape;378;p31"/>
          <p:cNvGrpSpPr/>
          <p:nvPr/>
        </p:nvGrpSpPr>
        <p:grpSpPr>
          <a:xfrm>
            <a:off x="5438148" y="1086975"/>
            <a:ext cx="2608445" cy="2800978"/>
            <a:chOff x="4554675" y="2907300"/>
            <a:chExt cx="772575" cy="829600"/>
          </a:xfrm>
        </p:grpSpPr>
        <p:sp>
          <p:nvSpPr>
            <p:cNvPr id="379" name="Google Shape;379;p31"/>
            <p:cNvSpPr/>
            <p:nvPr/>
          </p:nvSpPr>
          <p:spPr>
            <a:xfrm>
              <a:off x="4554675" y="2907300"/>
              <a:ext cx="772575" cy="829600"/>
            </a:xfrm>
            <a:custGeom>
              <a:avLst/>
              <a:gdLst/>
              <a:ahLst/>
              <a:cxnLst/>
              <a:rect l="l" t="t" r="r" b="b"/>
              <a:pathLst>
                <a:path w="30903" h="33184" extrusionOk="0">
                  <a:moveTo>
                    <a:pt x="15765" y="0"/>
                  </a:moveTo>
                  <a:cubicBezTo>
                    <a:pt x="10126" y="0"/>
                    <a:pt x="4762" y="3284"/>
                    <a:pt x="2256" y="8321"/>
                  </a:cubicBezTo>
                  <a:cubicBezTo>
                    <a:pt x="0" y="12883"/>
                    <a:pt x="602" y="17971"/>
                    <a:pt x="602" y="22883"/>
                  </a:cubicBezTo>
                  <a:lnTo>
                    <a:pt x="602" y="32181"/>
                  </a:lnTo>
                  <a:cubicBezTo>
                    <a:pt x="602" y="32733"/>
                    <a:pt x="1053" y="33184"/>
                    <a:pt x="1579" y="33184"/>
                  </a:cubicBezTo>
                  <a:lnTo>
                    <a:pt x="29925" y="33184"/>
                  </a:lnTo>
                  <a:cubicBezTo>
                    <a:pt x="30451" y="33184"/>
                    <a:pt x="30903" y="32733"/>
                    <a:pt x="30903" y="32181"/>
                  </a:cubicBezTo>
                  <a:lnTo>
                    <a:pt x="30903" y="29600"/>
                  </a:lnTo>
                  <a:lnTo>
                    <a:pt x="30903" y="18196"/>
                  </a:lnTo>
                  <a:cubicBezTo>
                    <a:pt x="30903" y="13184"/>
                    <a:pt x="30351" y="8697"/>
                    <a:pt x="26817" y="4813"/>
                  </a:cubicBezTo>
                  <a:cubicBezTo>
                    <a:pt x="26767" y="4762"/>
                    <a:pt x="26717" y="4712"/>
                    <a:pt x="26667" y="4662"/>
                  </a:cubicBezTo>
                  <a:cubicBezTo>
                    <a:pt x="26592" y="4587"/>
                    <a:pt x="26542" y="4512"/>
                    <a:pt x="26466" y="4462"/>
                  </a:cubicBezTo>
                  <a:cubicBezTo>
                    <a:pt x="23609" y="1579"/>
                    <a:pt x="19800" y="0"/>
                    <a:pt x="15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66675" dir="2820000" algn="bl" rotWithShape="0">
                <a:schemeClr val="accent5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4596025" y="2932375"/>
              <a:ext cx="708050" cy="779475"/>
            </a:xfrm>
            <a:custGeom>
              <a:avLst/>
              <a:gdLst/>
              <a:ahLst/>
              <a:cxnLst/>
              <a:rect l="l" t="t" r="r" b="b"/>
              <a:pathLst>
                <a:path w="28322" h="31179" extrusionOk="0">
                  <a:moveTo>
                    <a:pt x="14161" y="0"/>
                  </a:moveTo>
                  <a:cubicBezTo>
                    <a:pt x="8898" y="0"/>
                    <a:pt x="4311" y="2882"/>
                    <a:pt x="1855" y="7143"/>
                  </a:cubicBezTo>
                  <a:cubicBezTo>
                    <a:pt x="1354" y="8020"/>
                    <a:pt x="953" y="8972"/>
                    <a:pt x="627" y="9975"/>
                  </a:cubicBezTo>
                  <a:cubicBezTo>
                    <a:pt x="577" y="10150"/>
                    <a:pt x="527" y="10301"/>
                    <a:pt x="502" y="10476"/>
                  </a:cubicBezTo>
                  <a:cubicBezTo>
                    <a:pt x="226" y="11429"/>
                    <a:pt x="75" y="12431"/>
                    <a:pt x="25" y="13459"/>
                  </a:cubicBezTo>
                  <a:cubicBezTo>
                    <a:pt x="0" y="13684"/>
                    <a:pt x="0" y="13935"/>
                    <a:pt x="0" y="14160"/>
                  </a:cubicBezTo>
                  <a:lnTo>
                    <a:pt x="0" y="31178"/>
                  </a:lnTo>
                  <a:lnTo>
                    <a:pt x="28321" y="31178"/>
                  </a:lnTo>
                  <a:lnTo>
                    <a:pt x="28321" y="14160"/>
                  </a:lnTo>
                  <a:cubicBezTo>
                    <a:pt x="28321" y="14035"/>
                    <a:pt x="28321" y="13910"/>
                    <a:pt x="28321" y="13785"/>
                  </a:cubicBezTo>
                  <a:cubicBezTo>
                    <a:pt x="28321" y="13584"/>
                    <a:pt x="28321" y="13358"/>
                    <a:pt x="28296" y="13158"/>
                  </a:cubicBezTo>
                  <a:cubicBezTo>
                    <a:pt x="28296" y="13108"/>
                    <a:pt x="28296" y="13033"/>
                    <a:pt x="28271" y="12983"/>
                  </a:cubicBezTo>
                  <a:cubicBezTo>
                    <a:pt x="28271" y="12907"/>
                    <a:pt x="28271" y="12832"/>
                    <a:pt x="28271" y="12782"/>
                  </a:cubicBezTo>
                  <a:cubicBezTo>
                    <a:pt x="28246" y="12707"/>
                    <a:pt x="28246" y="12657"/>
                    <a:pt x="28246" y="12582"/>
                  </a:cubicBezTo>
                  <a:cubicBezTo>
                    <a:pt x="28246" y="12506"/>
                    <a:pt x="28221" y="12406"/>
                    <a:pt x="28221" y="12331"/>
                  </a:cubicBezTo>
                  <a:cubicBezTo>
                    <a:pt x="28196" y="12231"/>
                    <a:pt x="28196" y="12155"/>
                    <a:pt x="28171" y="12080"/>
                  </a:cubicBezTo>
                  <a:cubicBezTo>
                    <a:pt x="28171" y="12030"/>
                    <a:pt x="28171" y="12005"/>
                    <a:pt x="28171" y="11955"/>
                  </a:cubicBezTo>
                  <a:cubicBezTo>
                    <a:pt x="28146" y="11930"/>
                    <a:pt x="28146" y="11905"/>
                    <a:pt x="28146" y="11905"/>
                  </a:cubicBezTo>
                  <a:cubicBezTo>
                    <a:pt x="28146" y="11880"/>
                    <a:pt x="28146" y="11880"/>
                    <a:pt x="28146" y="11880"/>
                  </a:cubicBezTo>
                  <a:cubicBezTo>
                    <a:pt x="28121" y="11780"/>
                    <a:pt x="28121" y="11679"/>
                    <a:pt x="28096" y="11579"/>
                  </a:cubicBezTo>
                  <a:cubicBezTo>
                    <a:pt x="28096" y="11554"/>
                    <a:pt x="28096" y="11529"/>
                    <a:pt x="28071" y="11529"/>
                  </a:cubicBezTo>
                  <a:cubicBezTo>
                    <a:pt x="28071" y="11479"/>
                    <a:pt x="28071" y="11429"/>
                    <a:pt x="28046" y="11379"/>
                  </a:cubicBezTo>
                  <a:cubicBezTo>
                    <a:pt x="28046" y="11303"/>
                    <a:pt x="28020" y="11253"/>
                    <a:pt x="28020" y="11178"/>
                  </a:cubicBezTo>
                  <a:cubicBezTo>
                    <a:pt x="27970" y="11028"/>
                    <a:pt x="27945" y="10852"/>
                    <a:pt x="27895" y="10677"/>
                  </a:cubicBezTo>
                  <a:cubicBezTo>
                    <a:pt x="27870" y="10602"/>
                    <a:pt x="27845" y="10526"/>
                    <a:pt x="27845" y="10426"/>
                  </a:cubicBezTo>
                  <a:cubicBezTo>
                    <a:pt x="27820" y="10351"/>
                    <a:pt x="27795" y="10276"/>
                    <a:pt x="27770" y="10201"/>
                  </a:cubicBezTo>
                  <a:cubicBezTo>
                    <a:pt x="27745" y="10125"/>
                    <a:pt x="27720" y="10025"/>
                    <a:pt x="27695" y="9925"/>
                  </a:cubicBezTo>
                  <a:cubicBezTo>
                    <a:pt x="27645" y="9825"/>
                    <a:pt x="27619" y="9724"/>
                    <a:pt x="27594" y="9624"/>
                  </a:cubicBezTo>
                  <a:cubicBezTo>
                    <a:pt x="27569" y="9549"/>
                    <a:pt x="27519" y="9449"/>
                    <a:pt x="27494" y="9373"/>
                  </a:cubicBezTo>
                  <a:cubicBezTo>
                    <a:pt x="27494" y="9323"/>
                    <a:pt x="27469" y="9273"/>
                    <a:pt x="27444" y="9223"/>
                  </a:cubicBezTo>
                  <a:cubicBezTo>
                    <a:pt x="27394" y="9048"/>
                    <a:pt x="27319" y="8897"/>
                    <a:pt x="27244" y="8722"/>
                  </a:cubicBezTo>
                  <a:cubicBezTo>
                    <a:pt x="27218" y="8647"/>
                    <a:pt x="27193" y="8571"/>
                    <a:pt x="27143" y="8496"/>
                  </a:cubicBezTo>
                  <a:cubicBezTo>
                    <a:pt x="27043" y="8271"/>
                    <a:pt x="26943" y="8045"/>
                    <a:pt x="26817" y="7820"/>
                  </a:cubicBezTo>
                  <a:cubicBezTo>
                    <a:pt x="26792" y="7744"/>
                    <a:pt x="26742" y="7669"/>
                    <a:pt x="26717" y="7594"/>
                  </a:cubicBezTo>
                  <a:cubicBezTo>
                    <a:pt x="26667" y="7519"/>
                    <a:pt x="26642" y="7444"/>
                    <a:pt x="26592" y="7368"/>
                  </a:cubicBezTo>
                  <a:cubicBezTo>
                    <a:pt x="26517" y="7218"/>
                    <a:pt x="26416" y="7068"/>
                    <a:pt x="26341" y="6917"/>
                  </a:cubicBezTo>
                  <a:cubicBezTo>
                    <a:pt x="26316" y="6867"/>
                    <a:pt x="26266" y="6817"/>
                    <a:pt x="26241" y="6742"/>
                  </a:cubicBezTo>
                  <a:cubicBezTo>
                    <a:pt x="26116" y="6566"/>
                    <a:pt x="25990" y="6366"/>
                    <a:pt x="25865" y="6165"/>
                  </a:cubicBezTo>
                  <a:cubicBezTo>
                    <a:pt x="25815" y="6115"/>
                    <a:pt x="25790" y="6040"/>
                    <a:pt x="25740" y="5990"/>
                  </a:cubicBezTo>
                  <a:cubicBezTo>
                    <a:pt x="25614" y="5815"/>
                    <a:pt x="25489" y="5639"/>
                    <a:pt x="25339" y="5464"/>
                  </a:cubicBezTo>
                  <a:cubicBezTo>
                    <a:pt x="25314" y="5414"/>
                    <a:pt x="25264" y="5363"/>
                    <a:pt x="25239" y="5313"/>
                  </a:cubicBezTo>
                  <a:cubicBezTo>
                    <a:pt x="25013" y="5038"/>
                    <a:pt x="24762" y="4762"/>
                    <a:pt x="24512" y="4486"/>
                  </a:cubicBezTo>
                  <a:cubicBezTo>
                    <a:pt x="24462" y="4436"/>
                    <a:pt x="24411" y="4386"/>
                    <a:pt x="24361" y="4336"/>
                  </a:cubicBezTo>
                  <a:cubicBezTo>
                    <a:pt x="24311" y="4286"/>
                    <a:pt x="24236" y="4211"/>
                    <a:pt x="24186" y="4135"/>
                  </a:cubicBezTo>
                  <a:cubicBezTo>
                    <a:pt x="21629" y="1579"/>
                    <a:pt x="18071" y="0"/>
                    <a:pt x="14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238250" y="3074600"/>
              <a:ext cx="1900" cy="1275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1" y="0"/>
                  </a:moveTo>
                  <a:cubicBezTo>
                    <a:pt x="9" y="0"/>
                    <a:pt x="17" y="3"/>
                    <a:pt x="25" y="7"/>
                  </a:cubicBezTo>
                  <a:lnTo>
                    <a:pt x="25" y="7"/>
                  </a:lnTo>
                  <a:cubicBezTo>
                    <a:pt x="23" y="0"/>
                    <a:pt x="17" y="0"/>
                    <a:pt x="1" y="0"/>
                  </a:cubicBezTo>
                  <a:close/>
                  <a:moveTo>
                    <a:pt x="25" y="7"/>
                  </a:moveTo>
                  <a:cubicBezTo>
                    <a:pt x="26" y="11"/>
                    <a:pt x="26" y="17"/>
                    <a:pt x="26" y="25"/>
                  </a:cubicBezTo>
                  <a:cubicBezTo>
                    <a:pt x="51" y="25"/>
                    <a:pt x="51" y="25"/>
                    <a:pt x="76" y="50"/>
                  </a:cubicBezTo>
                  <a:lnTo>
                    <a:pt x="76" y="50"/>
                  </a:lnTo>
                  <a:cubicBezTo>
                    <a:pt x="59" y="33"/>
                    <a:pt x="42" y="16"/>
                    <a:pt x="25" y="7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5140500" y="3180250"/>
              <a:ext cx="21975" cy="38725"/>
            </a:xfrm>
            <a:custGeom>
              <a:avLst/>
              <a:gdLst/>
              <a:ahLst/>
              <a:cxnLst/>
              <a:rect l="l" t="t" r="r" b="b"/>
              <a:pathLst>
                <a:path w="879" h="1549" extrusionOk="0">
                  <a:moveTo>
                    <a:pt x="157" y="0"/>
                  </a:moveTo>
                  <a:cubicBezTo>
                    <a:pt x="139" y="0"/>
                    <a:pt x="120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6" y="1520"/>
                    <a:pt x="657" y="1548"/>
                    <a:pt x="708" y="1548"/>
                  </a:cubicBezTo>
                  <a:cubicBezTo>
                    <a:pt x="725" y="1548"/>
                    <a:pt x="740" y="1545"/>
                    <a:pt x="753" y="1539"/>
                  </a:cubicBezTo>
                  <a:cubicBezTo>
                    <a:pt x="828" y="1489"/>
                    <a:pt x="878" y="1413"/>
                    <a:pt x="828" y="1338"/>
                  </a:cubicBezTo>
                  <a:lnTo>
                    <a:pt x="302" y="85"/>
                  </a:lnTo>
                  <a:cubicBezTo>
                    <a:pt x="264" y="29"/>
                    <a:pt x="212" y="0"/>
                    <a:pt x="15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95025" y="3162425"/>
              <a:ext cx="21950" cy="38650"/>
            </a:xfrm>
            <a:custGeom>
              <a:avLst/>
              <a:gdLst/>
              <a:ahLst/>
              <a:cxnLst/>
              <a:rect l="l" t="t" r="r" b="b"/>
              <a:pathLst>
                <a:path w="878" h="1546" extrusionOk="0">
                  <a:moveTo>
                    <a:pt x="163" y="1"/>
                  </a:moveTo>
                  <a:cubicBezTo>
                    <a:pt x="143" y="1"/>
                    <a:pt x="122" y="7"/>
                    <a:pt x="101" y="21"/>
                  </a:cubicBezTo>
                  <a:cubicBezTo>
                    <a:pt x="50" y="46"/>
                    <a:pt x="0" y="121"/>
                    <a:pt x="25" y="197"/>
                  </a:cubicBezTo>
                  <a:lnTo>
                    <a:pt x="577" y="1450"/>
                  </a:lnTo>
                  <a:cubicBezTo>
                    <a:pt x="613" y="1504"/>
                    <a:pt x="662" y="1545"/>
                    <a:pt x="715" y="1545"/>
                  </a:cubicBezTo>
                  <a:cubicBezTo>
                    <a:pt x="735" y="1545"/>
                    <a:pt x="756" y="1539"/>
                    <a:pt x="777" y="1525"/>
                  </a:cubicBezTo>
                  <a:cubicBezTo>
                    <a:pt x="827" y="1500"/>
                    <a:pt x="878" y="1425"/>
                    <a:pt x="827" y="1349"/>
                  </a:cubicBezTo>
                  <a:lnTo>
                    <a:pt x="301" y="96"/>
                  </a:lnTo>
                  <a:cubicBezTo>
                    <a:pt x="265" y="42"/>
                    <a:pt x="216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61800" y="311007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7" y="0"/>
                  </a:moveTo>
                  <a:cubicBezTo>
                    <a:pt x="593" y="0"/>
                    <a:pt x="546" y="29"/>
                    <a:pt x="527" y="85"/>
                  </a:cubicBezTo>
                  <a:lnTo>
                    <a:pt x="26" y="1363"/>
                  </a:lnTo>
                  <a:cubicBezTo>
                    <a:pt x="1" y="1438"/>
                    <a:pt x="51" y="1514"/>
                    <a:pt x="126" y="1564"/>
                  </a:cubicBezTo>
                  <a:cubicBezTo>
                    <a:pt x="140" y="1568"/>
                    <a:pt x="153" y="1570"/>
                    <a:pt x="166" y="1570"/>
                  </a:cubicBezTo>
                  <a:cubicBezTo>
                    <a:pt x="227" y="1570"/>
                    <a:pt x="281" y="1525"/>
                    <a:pt x="302" y="1463"/>
                  </a:cubicBezTo>
                  <a:lnTo>
                    <a:pt x="778" y="185"/>
                  </a:lnTo>
                  <a:cubicBezTo>
                    <a:pt x="803" y="110"/>
                    <a:pt x="778" y="35"/>
                    <a:pt x="703" y="10"/>
                  </a:cubicBezTo>
                  <a:cubicBezTo>
                    <a:pt x="684" y="4"/>
                    <a:pt x="665" y="0"/>
                    <a:pt x="647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246400" y="3145800"/>
              <a:ext cx="19450" cy="39250"/>
            </a:xfrm>
            <a:custGeom>
              <a:avLst/>
              <a:gdLst/>
              <a:ahLst/>
              <a:cxnLst/>
              <a:rect l="l" t="t" r="r" b="b"/>
              <a:pathLst>
                <a:path w="778" h="1570" extrusionOk="0">
                  <a:moveTo>
                    <a:pt x="622" y="0"/>
                  </a:moveTo>
                  <a:cubicBezTo>
                    <a:pt x="568" y="0"/>
                    <a:pt x="521" y="28"/>
                    <a:pt x="502" y="85"/>
                  </a:cubicBezTo>
                  <a:lnTo>
                    <a:pt x="26" y="1388"/>
                  </a:lnTo>
                  <a:cubicBezTo>
                    <a:pt x="0" y="1463"/>
                    <a:pt x="26" y="1538"/>
                    <a:pt x="101" y="1563"/>
                  </a:cubicBezTo>
                  <a:cubicBezTo>
                    <a:pt x="115" y="1568"/>
                    <a:pt x="128" y="1570"/>
                    <a:pt x="142" y="1570"/>
                  </a:cubicBezTo>
                  <a:cubicBezTo>
                    <a:pt x="202" y="1570"/>
                    <a:pt x="256" y="1529"/>
                    <a:pt x="276" y="1488"/>
                  </a:cubicBezTo>
                  <a:lnTo>
                    <a:pt x="752" y="185"/>
                  </a:lnTo>
                  <a:cubicBezTo>
                    <a:pt x="777" y="110"/>
                    <a:pt x="752" y="34"/>
                    <a:pt x="677" y="9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254550" y="3255500"/>
              <a:ext cx="19450" cy="39275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36" y="1"/>
                  </a:moveTo>
                  <a:cubicBezTo>
                    <a:pt x="576" y="1"/>
                    <a:pt x="522" y="42"/>
                    <a:pt x="502" y="83"/>
                  </a:cubicBezTo>
                  <a:lnTo>
                    <a:pt x="25" y="1386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8"/>
                    <a:pt x="138" y="1571"/>
                    <a:pt x="156" y="1571"/>
                  </a:cubicBezTo>
                  <a:cubicBezTo>
                    <a:pt x="210" y="1571"/>
                    <a:pt x="257" y="1543"/>
                    <a:pt x="276" y="1486"/>
                  </a:cubicBezTo>
                  <a:lnTo>
                    <a:pt x="752" y="183"/>
                  </a:lnTo>
                  <a:cubicBezTo>
                    <a:pt x="777" y="108"/>
                    <a:pt x="752" y="32"/>
                    <a:pt x="677" y="7"/>
                  </a:cubicBezTo>
                  <a:cubicBezTo>
                    <a:pt x="663" y="3"/>
                    <a:pt x="649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64950" y="3069425"/>
              <a:ext cx="41375" cy="13350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36" y="0"/>
                  </a:moveTo>
                  <a:cubicBezTo>
                    <a:pt x="75" y="0"/>
                    <a:pt x="21" y="45"/>
                    <a:pt x="0" y="107"/>
                  </a:cubicBezTo>
                  <a:cubicBezTo>
                    <a:pt x="0" y="182"/>
                    <a:pt x="50" y="257"/>
                    <a:pt x="126" y="282"/>
                  </a:cubicBezTo>
                  <a:lnTo>
                    <a:pt x="1479" y="533"/>
                  </a:lnTo>
                  <a:cubicBezTo>
                    <a:pt x="1554" y="533"/>
                    <a:pt x="1629" y="483"/>
                    <a:pt x="1629" y="408"/>
                  </a:cubicBezTo>
                  <a:cubicBezTo>
                    <a:pt x="1654" y="333"/>
                    <a:pt x="1604" y="282"/>
                    <a:pt x="1529" y="257"/>
                  </a:cubicBezTo>
                  <a:lnTo>
                    <a:pt x="176" y="7"/>
                  </a:lnTo>
                  <a:cubicBezTo>
                    <a:pt x="162" y="2"/>
                    <a:pt x="149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216325" y="3227475"/>
              <a:ext cx="41375" cy="13350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1"/>
                  </a:moveTo>
                  <a:cubicBezTo>
                    <a:pt x="101" y="1"/>
                    <a:pt x="26" y="51"/>
                    <a:pt x="26" y="126"/>
                  </a:cubicBezTo>
                  <a:cubicBezTo>
                    <a:pt x="0" y="201"/>
                    <a:pt x="51" y="276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34" y="489"/>
                    <a:pt x="1655" y="427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5204425" y="3111325"/>
              <a:ext cx="33225" cy="30650"/>
            </a:xfrm>
            <a:custGeom>
              <a:avLst/>
              <a:gdLst/>
              <a:ahLst/>
              <a:cxnLst/>
              <a:rect l="l" t="t" r="r" b="b"/>
              <a:pathLst>
                <a:path w="1329" h="1226" extrusionOk="0">
                  <a:moveTo>
                    <a:pt x="170" y="0"/>
                  </a:moveTo>
                  <a:cubicBezTo>
                    <a:pt x="133" y="0"/>
                    <a:pt x="92" y="19"/>
                    <a:pt x="50" y="60"/>
                  </a:cubicBezTo>
                  <a:cubicBezTo>
                    <a:pt x="0" y="110"/>
                    <a:pt x="0" y="185"/>
                    <a:pt x="75" y="236"/>
                  </a:cubicBezTo>
                  <a:lnTo>
                    <a:pt x="1078" y="1188"/>
                  </a:lnTo>
                  <a:cubicBezTo>
                    <a:pt x="1103" y="1213"/>
                    <a:pt x="1134" y="1226"/>
                    <a:pt x="1166" y="1226"/>
                  </a:cubicBezTo>
                  <a:cubicBezTo>
                    <a:pt x="1197" y="1226"/>
                    <a:pt x="1228" y="1213"/>
                    <a:pt x="1253" y="1188"/>
                  </a:cubicBezTo>
                  <a:cubicBezTo>
                    <a:pt x="1329" y="1138"/>
                    <a:pt x="1304" y="1038"/>
                    <a:pt x="1253" y="987"/>
                  </a:cubicBezTo>
                  <a:lnTo>
                    <a:pt x="251" y="35"/>
                  </a:lnTo>
                  <a:cubicBezTo>
                    <a:pt x="228" y="12"/>
                    <a:pt x="201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5167450" y="3232175"/>
              <a:ext cx="33225" cy="30650"/>
            </a:xfrm>
            <a:custGeom>
              <a:avLst/>
              <a:gdLst/>
              <a:ahLst/>
              <a:cxnLst/>
              <a:rect l="l" t="t" r="r" b="b"/>
              <a:pathLst>
                <a:path w="1329" h="1226" extrusionOk="0">
                  <a:moveTo>
                    <a:pt x="151" y="1"/>
                  </a:moveTo>
                  <a:cubicBezTo>
                    <a:pt x="113" y="1"/>
                    <a:pt x="76" y="13"/>
                    <a:pt x="51" y="38"/>
                  </a:cubicBezTo>
                  <a:cubicBezTo>
                    <a:pt x="1" y="88"/>
                    <a:pt x="1" y="189"/>
                    <a:pt x="76" y="239"/>
                  </a:cubicBezTo>
                  <a:lnTo>
                    <a:pt x="1078" y="1191"/>
                  </a:lnTo>
                  <a:cubicBezTo>
                    <a:pt x="1101" y="1214"/>
                    <a:pt x="1128" y="1226"/>
                    <a:pt x="1156" y="1226"/>
                  </a:cubicBezTo>
                  <a:cubicBezTo>
                    <a:pt x="1191" y="1226"/>
                    <a:pt x="1226" y="1207"/>
                    <a:pt x="1254" y="1166"/>
                  </a:cubicBezTo>
                  <a:cubicBezTo>
                    <a:pt x="1329" y="1116"/>
                    <a:pt x="1304" y="1041"/>
                    <a:pt x="1254" y="991"/>
                  </a:cubicBezTo>
                  <a:lnTo>
                    <a:pt x="251" y="38"/>
                  </a:lnTo>
                  <a:cubicBezTo>
                    <a:pt x="226" y="13"/>
                    <a:pt x="189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5272725" y="3201150"/>
              <a:ext cx="27575" cy="30100"/>
            </a:xfrm>
            <a:custGeom>
              <a:avLst/>
              <a:gdLst/>
              <a:ahLst/>
              <a:cxnLst/>
              <a:rect l="l" t="t" r="r" b="b"/>
              <a:pathLst>
                <a:path w="1103" h="1204" extrusionOk="0">
                  <a:moveTo>
                    <a:pt x="150" y="1"/>
                  </a:moveTo>
                  <a:cubicBezTo>
                    <a:pt x="100" y="1"/>
                    <a:pt x="75" y="1"/>
                    <a:pt x="50" y="51"/>
                  </a:cubicBezTo>
                  <a:cubicBezTo>
                    <a:pt x="0" y="101"/>
                    <a:pt x="0" y="176"/>
                    <a:pt x="50" y="227"/>
                  </a:cubicBezTo>
                  <a:lnTo>
                    <a:pt x="1053" y="1179"/>
                  </a:lnTo>
                  <a:cubicBezTo>
                    <a:pt x="1078" y="1204"/>
                    <a:pt x="1078" y="1204"/>
                    <a:pt x="1103" y="1204"/>
                  </a:cubicBezTo>
                  <a:cubicBezTo>
                    <a:pt x="1078" y="1179"/>
                    <a:pt x="1078" y="1154"/>
                    <a:pt x="1078" y="1154"/>
                  </a:cubicBezTo>
                  <a:cubicBezTo>
                    <a:pt x="1078" y="1129"/>
                    <a:pt x="1078" y="1129"/>
                    <a:pt x="1078" y="1129"/>
                  </a:cubicBezTo>
                  <a:cubicBezTo>
                    <a:pt x="1053" y="1029"/>
                    <a:pt x="1053" y="928"/>
                    <a:pt x="1028" y="828"/>
                  </a:cubicBezTo>
                  <a:cubicBezTo>
                    <a:pt x="1028" y="803"/>
                    <a:pt x="1028" y="778"/>
                    <a:pt x="1003" y="753"/>
                  </a:cubicBezTo>
                  <a:lnTo>
                    <a:pt x="251" y="26"/>
                  </a:lnTo>
                  <a:cubicBezTo>
                    <a:pt x="226" y="1"/>
                    <a:pt x="176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5107925" y="3118775"/>
              <a:ext cx="32600" cy="30725"/>
            </a:xfrm>
            <a:custGeom>
              <a:avLst/>
              <a:gdLst/>
              <a:ahLst/>
              <a:cxnLst/>
              <a:rect l="l" t="t" r="r" b="b"/>
              <a:pathLst>
                <a:path w="1304" h="1229" extrusionOk="0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3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5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596025" y="3268825"/>
              <a:ext cx="481850" cy="443025"/>
            </a:xfrm>
            <a:custGeom>
              <a:avLst/>
              <a:gdLst/>
              <a:ahLst/>
              <a:cxnLst/>
              <a:rect l="l" t="t" r="r" b="b"/>
              <a:pathLst>
                <a:path w="19274" h="17721" extrusionOk="0">
                  <a:moveTo>
                    <a:pt x="25" y="1"/>
                  </a:moveTo>
                  <a:cubicBezTo>
                    <a:pt x="0" y="226"/>
                    <a:pt x="0" y="477"/>
                    <a:pt x="0" y="702"/>
                  </a:cubicBezTo>
                  <a:lnTo>
                    <a:pt x="0" y="17720"/>
                  </a:lnTo>
                  <a:lnTo>
                    <a:pt x="19274" y="1772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5213200" y="3465575"/>
              <a:ext cx="72700" cy="50775"/>
            </a:xfrm>
            <a:custGeom>
              <a:avLst/>
              <a:gdLst/>
              <a:ahLst/>
              <a:cxnLst/>
              <a:rect l="l" t="t" r="r" b="b"/>
              <a:pathLst>
                <a:path w="2908" h="2031" extrusionOk="0">
                  <a:moveTo>
                    <a:pt x="2582" y="0"/>
                  </a:moveTo>
                  <a:lnTo>
                    <a:pt x="0" y="1504"/>
                  </a:lnTo>
                  <a:lnTo>
                    <a:pt x="326" y="2031"/>
                  </a:lnTo>
                  <a:lnTo>
                    <a:pt x="2907" y="552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740750" y="3684875"/>
              <a:ext cx="54550" cy="26975"/>
            </a:xfrm>
            <a:custGeom>
              <a:avLst/>
              <a:gdLst/>
              <a:ahLst/>
              <a:cxnLst/>
              <a:rect l="l" t="t" r="r" b="b"/>
              <a:pathLst>
                <a:path w="2182" h="1079" extrusionOk="0">
                  <a:moveTo>
                    <a:pt x="1880" y="0"/>
                  </a:moveTo>
                  <a:lnTo>
                    <a:pt x="1" y="1078"/>
                  </a:lnTo>
                  <a:lnTo>
                    <a:pt x="1229" y="1078"/>
                  </a:lnTo>
                  <a:lnTo>
                    <a:pt x="2181" y="552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662425" y="3241250"/>
              <a:ext cx="72725" cy="50150"/>
            </a:xfrm>
            <a:custGeom>
              <a:avLst/>
              <a:gdLst/>
              <a:ahLst/>
              <a:cxnLst/>
              <a:rect l="l" t="t" r="r" b="b"/>
              <a:pathLst>
                <a:path w="2909" h="2006" extrusionOk="0">
                  <a:moveTo>
                    <a:pt x="2582" y="1"/>
                  </a:moveTo>
                  <a:lnTo>
                    <a:pt x="1" y="1480"/>
                  </a:lnTo>
                  <a:lnTo>
                    <a:pt x="327" y="2006"/>
                  </a:lnTo>
                  <a:lnTo>
                    <a:pt x="2908" y="527"/>
                  </a:lnTo>
                  <a:lnTo>
                    <a:pt x="2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742625" y="3013200"/>
              <a:ext cx="72100" cy="50150"/>
            </a:xfrm>
            <a:custGeom>
              <a:avLst/>
              <a:gdLst/>
              <a:ahLst/>
              <a:cxnLst/>
              <a:rect l="l" t="t" r="r" b="b"/>
              <a:pathLst>
                <a:path w="2884" h="2006" extrusionOk="0">
                  <a:moveTo>
                    <a:pt x="2582" y="0"/>
                  </a:moveTo>
                  <a:lnTo>
                    <a:pt x="1" y="1479"/>
                  </a:lnTo>
                  <a:lnTo>
                    <a:pt x="302" y="2005"/>
                  </a:lnTo>
                  <a:lnTo>
                    <a:pt x="2883" y="526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4879225" y="2952625"/>
              <a:ext cx="112800" cy="33025"/>
            </a:xfrm>
            <a:custGeom>
              <a:avLst/>
              <a:gdLst/>
              <a:ahLst/>
              <a:cxnLst/>
              <a:rect l="l" t="t" r="r" b="b"/>
              <a:pathLst>
                <a:path w="4512" h="1321" extrusionOk="0">
                  <a:moveTo>
                    <a:pt x="3297" y="1"/>
                  </a:moveTo>
                  <a:cubicBezTo>
                    <a:pt x="3267" y="1"/>
                    <a:pt x="3238" y="13"/>
                    <a:pt x="3209" y="42"/>
                  </a:cubicBezTo>
                  <a:lnTo>
                    <a:pt x="2181" y="844"/>
                  </a:lnTo>
                  <a:lnTo>
                    <a:pt x="1229" y="167"/>
                  </a:lnTo>
                  <a:cubicBezTo>
                    <a:pt x="1198" y="157"/>
                    <a:pt x="1171" y="151"/>
                    <a:pt x="1146" y="151"/>
                  </a:cubicBezTo>
                  <a:cubicBezTo>
                    <a:pt x="1112" y="151"/>
                    <a:pt x="1083" y="163"/>
                    <a:pt x="1053" y="193"/>
                  </a:cubicBezTo>
                  <a:lnTo>
                    <a:pt x="51" y="1095"/>
                  </a:lnTo>
                  <a:cubicBezTo>
                    <a:pt x="1" y="1145"/>
                    <a:pt x="1" y="1220"/>
                    <a:pt x="51" y="1270"/>
                  </a:cubicBezTo>
                  <a:cubicBezTo>
                    <a:pt x="76" y="1320"/>
                    <a:pt x="101" y="1320"/>
                    <a:pt x="151" y="1320"/>
                  </a:cubicBezTo>
                  <a:cubicBezTo>
                    <a:pt x="176" y="1320"/>
                    <a:pt x="226" y="1320"/>
                    <a:pt x="251" y="1295"/>
                  </a:cubicBezTo>
                  <a:lnTo>
                    <a:pt x="1154" y="468"/>
                  </a:lnTo>
                  <a:lnTo>
                    <a:pt x="2106" y="1120"/>
                  </a:lnTo>
                  <a:cubicBezTo>
                    <a:pt x="2131" y="1132"/>
                    <a:pt x="2162" y="1139"/>
                    <a:pt x="2191" y="1139"/>
                  </a:cubicBezTo>
                  <a:cubicBezTo>
                    <a:pt x="2219" y="1139"/>
                    <a:pt x="2244" y="1132"/>
                    <a:pt x="2256" y="1120"/>
                  </a:cubicBezTo>
                  <a:lnTo>
                    <a:pt x="3309" y="318"/>
                  </a:lnTo>
                  <a:lnTo>
                    <a:pt x="4286" y="844"/>
                  </a:lnTo>
                  <a:cubicBezTo>
                    <a:pt x="4307" y="851"/>
                    <a:pt x="4327" y="854"/>
                    <a:pt x="4346" y="854"/>
                  </a:cubicBezTo>
                  <a:cubicBezTo>
                    <a:pt x="4398" y="854"/>
                    <a:pt x="4443" y="831"/>
                    <a:pt x="4462" y="794"/>
                  </a:cubicBezTo>
                  <a:cubicBezTo>
                    <a:pt x="4512" y="719"/>
                    <a:pt x="4487" y="644"/>
                    <a:pt x="4412" y="594"/>
                  </a:cubicBezTo>
                  <a:lnTo>
                    <a:pt x="3359" y="17"/>
                  </a:lnTo>
                  <a:cubicBezTo>
                    <a:pt x="3338" y="7"/>
                    <a:pt x="3318" y="1"/>
                    <a:pt x="3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608550" y="3176250"/>
              <a:ext cx="90875" cy="28375"/>
            </a:xfrm>
            <a:custGeom>
              <a:avLst/>
              <a:gdLst/>
              <a:ahLst/>
              <a:cxnLst/>
              <a:rect l="l" t="t" r="r" b="b"/>
              <a:pathLst>
                <a:path w="3635" h="1135" extrusionOk="0">
                  <a:moveTo>
                    <a:pt x="2422" y="1"/>
                  </a:moveTo>
                  <a:cubicBezTo>
                    <a:pt x="2394" y="1"/>
                    <a:pt x="2369" y="7"/>
                    <a:pt x="2356" y="19"/>
                  </a:cubicBezTo>
                  <a:lnTo>
                    <a:pt x="1304" y="822"/>
                  </a:lnTo>
                  <a:lnTo>
                    <a:pt x="351" y="170"/>
                  </a:lnTo>
                  <a:cubicBezTo>
                    <a:pt x="326" y="145"/>
                    <a:pt x="295" y="132"/>
                    <a:pt x="264" y="132"/>
                  </a:cubicBezTo>
                  <a:cubicBezTo>
                    <a:pt x="232" y="132"/>
                    <a:pt x="201" y="145"/>
                    <a:pt x="176" y="170"/>
                  </a:cubicBezTo>
                  <a:lnTo>
                    <a:pt x="126" y="220"/>
                  </a:lnTo>
                  <a:cubicBezTo>
                    <a:pt x="76" y="395"/>
                    <a:pt x="26" y="546"/>
                    <a:pt x="1" y="721"/>
                  </a:cubicBezTo>
                  <a:lnTo>
                    <a:pt x="276" y="446"/>
                  </a:lnTo>
                  <a:lnTo>
                    <a:pt x="1254" y="1097"/>
                  </a:lnTo>
                  <a:cubicBezTo>
                    <a:pt x="1279" y="1122"/>
                    <a:pt x="1304" y="1135"/>
                    <a:pt x="1329" y="1135"/>
                  </a:cubicBezTo>
                  <a:cubicBezTo>
                    <a:pt x="1354" y="1135"/>
                    <a:pt x="1379" y="1122"/>
                    <a:pt x="1404" y="1097"/>
                  </a:cubicBezTo>
                  <a:lnTo>
                    <a:pt x="2457" y="295"/>
                  </a:lnTo>
                  <a:lnTo>
                    <a:pt x="3409" y="822"/>
                  </a:lnTo>
                  <a:cubicBezTo>
                    <a:pt x="3436" y="839"/>
                    <a:pt x="3462" y="848"/>
                    <a:pt x="3488" y="848"/>
                  </a:cubicBezTo>
                  <a:cubicBezTo>
                    <a:pt x="3534" y="848"/>
                    <a:pt x="3577" y="820"/>
                    <a:pt x="3610" y="771"/>
                  </a:cubicBezTo>
                  <a:cubicBezTo>
                    <a:pt x="3635" y="696"/>
                    <a:pt x="3610" y="621"/>
                    <a:pt x="3559" y="596"/>
                  </a:cubicBezTo>
                  <a:lnTo>
                    <a:pt x="2507" y="19"/>
                  </a:lnTo>
                  <a:cubicBezTo>
                    <a:pt x="2482" y="7"/>
                    <a:pt x="2450" y="1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5241375" y="3386775"/>
              <a:ext cx="62700" cy="29325"/>
            </a:xfrm>
            <a:custGeom>
              <a:avLst/>
              <a:gdLst/>
              <a:ahLst/>
              <a:cxnLst/>
              <a:rect l="l" t="t" r="r" b="b"/>
              <a:pathLst>
                <a:path w="2508" h="1173" extrusionOk="0">
                  <a:moveTo>
                    <a:pt x="1141" y="1"/>
                  </a:moveTo>
                  <a:cubicBezTo>
                    <a:pt x="1110" y="1"/>
                    <a:pt x="1079" y="7"/>
                    <a:pt x="1054" y="20"/>
                  </a:cubicBezTo>
                  <a:lnTo>
                    <a:pt x="51" y="947"/>
                  </a:lnTo>
                  <a:cubicBezTo>
                    <a:pt x="1" y="997"/>
                    <a:pt x="1" y="1072"/>
                    <a:pt x="51" y="1122"/>
                  </a:cubicBezTo>
                  <a:cubicBezTo>
                    <a:pt x="76" y="1147"/>
                    <a:pt x="126" y="1172"/>
                    <a:pt x="151" y="1172"/>
                  </a:cubicBezTo>
                  <a:cubicBezTo>
                    <a:pt x="176" y="1172"/>
                    <a:pt x="227" y="1172"/>
                    <a:pt x="252" y="1147"/>
                  </a:cubicBezTo>
                  <a:lnTo>
                    <a:pt x="1154" y="320"/>
                  </a:lnTo>
                  <a:lnTo>
                    <a:pt x="2106" y="972"/>
                  </a:lnTo>
                  <a:cubicBezTo>
                    <a:pt x="2127" y="982"/>
                    <a:pt x="2152" y="988"/>
                    <a:pt x="2178" y="988"/>
                  </a:cubicBezTo>
                  <a:cubicBezTo>
                    <a:pt x="2214" y="988"/>
                    <a:pt x="2252" y="976"/>
                    <a:pt x="2282" y="947"/>
                  </a:cubicBezTo>
                  <a:lnTo>
                    <a:pt x="2507" y="771"/>
                  </a:lnTo>
                  <a:lnTo>
                    <a:pt x="2507" y="421"/>
                  </a:lnTo>
                  <a:lnTo>
                    <a:pt x="2181" y="671"/>
                  </a:lnTo>
                  <a:lnTo>
                    <a:pt x="1229" y="20"/>
                  </a:lnTo>
                  <a:cubicBezTo>
                    <a:pt x="1204" y="7"/>
                    <a:pt x="1173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4620450" y="3400525"/>
              <a:ext cx="21325" cy="38375"/>
            </a:xfrm>
            <a:custGeom>
              <a:avLst/>
              <a:gdLst/>
              <a:ahLst/>
              <a:cxnLst/>
              <a:rect l="l" t="t" r="r" b="b"/>
              <a:pathLst>
                <a:path w="853" h="1535" extrusionOk="0">
                  <a:moveTo>
                    <a:pt x="166" y="0"/>
                  </a:moveTo>
                  <a:cubicBezTo>
                    <a:pt x="145" y="0"/>
                    <a:pt x="123" y="6"/>
                    <a:pt x="101" y="21"/>
                  </a:cubicBezTo>
                  <a:cubicBezTo>
                    <a:pt x="26" y="46"/>
                    <a:pt x="1" y="121"/>
                    <a:pt x="26" y="196"/>
                  </a:cubicBezTo>
                  <a:lnTo>
                    <a:pt x="577" y="1450"/>
                  </a:lnTo>
                  <a:cubicBezTo>
                    <a:pt x="596" y="1506"/>
                    <a:pt x="643" y="1534"/>
                    <a:pt x="697" y="1534"/>
                  </a:cubicBezTo>
                  <a:cubicBezTo>
                    <a:pt x="715" y="1534"/>
                    <a:pt x="734" y="1531"/>
                    <a:pt x="753" y="1525"/>
                  </a:cubicBezTo>
                  <a:cubicBezTo>
                    <a:pt x="828" y="1500"/>
                    <a:pt x="853" y="1424"/>
                    <a:pt x="828" y="1349"/>
                  </a:cubicBezTo>
                  <a:lnTo>
                    <a:pt x="276" y="71"/>
                  </a:lnTo>
                  <a:cubicBezTo>
                    <a:pt x="259" y="36"/>
                    <a:pt x="216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596025" y="3347625"/>
              <a:ext cx="10675" cy="32125"/>
            </a:xfrm>
            <a:custGeom>
              <a:avLst/>
              <a:gdLst/>
              <a:ahLst/>
              <a:cxnLst/>
              <a:rect l="l" t="t" r="r" b="b"/>
              <a:pathLst>
                <a:path w="427" h="1285" extrusionOk="0">
                  <a:moveTo>
                    <a:pt x="286" y="0"/>
                  </a:moveTo>
                  <a:cubicBezTo>
                    <a:pt x="226" y="0"/>
                    <a:pt x="171" y="45"/>
                    <a:pt x="151" y="107"/>
                  </a:cubicBezTo>
                  <a:lnTo>
                    <a:pt x="0" y="483"/>
                  </a:lnTo>
                  <a:lnTo>
                    <a:pt x="0" y="1285"/>
                  </a:lnTo>
                  <a:lnTo>
                    <a:pt x="401" y="182"/>
                  </a:lnTo>
                  <a:cubicBezTo>
                    <a:pt x="426" y="182"/>
                    <a:pt x="426" y="157"/>
                    <a:pt x="426" y="157"/>
                  </a:cubicBezTo>
                  <a:cubicBezTo>
                    <a:pt x="426" y="82"/>
                    <a:pt x="376" y="32"/>
                    <a:pt x="326" y="7"/>
                  </a:cubicBezTo>
                  <a:cubicBezTo>
                    <a:pt x="313" y="2"/>
                    <a:pt x="299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671200" y="338387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2" y="1"/>
                  </a:moveTo>
                  <a:cubicBezTo>
                    <a:pt x="582" y="1"/>
                    <a:pt x="521" y="29"/>
                    <a:pt x="502" y="85"/>
                  </a:cubicBezTo>
                  <a:lnTo>
                    <a:pt x="26" y="1389"/>
                  </a:lnTo>
                  <a:cubicBezTo>
                    <a:pt x="1" y="1439"/>
                    <a:pt x="51" y="1539"/>
                    <a:pt x="101" y="1564"/>
                  </a:cubicBezTo>
                  <a:cubicBezTo>
                    <a:pt x="114" y="1569"/>
                    <a:pt x="128" y="1571"/>
                    <a:pt x="141" y="1571"/>
                  </a:cubicBezTo>
                  <a:cubicBezTo>
                    <a:pt x="201" y="1571"/>
                    <a:pt x="256" y="1526"/>
                    <a:pt x="277" y="1464"/>
                  </a:cubicBezTo>
                  <a:lnTo>
                    <a:pt x="778" y="186"/>
                  </a:lnTo>
                  <a:cubicBezTo>
                    <a:pt x="803" y="111"/>
                    <a:pt x="753" y="35"/>
                    <a:pt x="678" y="10"/>
                  </a:cubicBezTo>
                  <a:cubicBezTo>
                    <a:pt x="665" y="4"/>
                    <a:pt x="649" y="1"/>
                    <a:pt x="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4679350" y="349352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47" y="1"/>
                  </a:moveTo>
                  <a:cubicBezTo>
                    <a:pt x="593" y="1"/>
                    <a:pt x="546" y="29"/>
                    <a:pt x="527" y="85"/>
                  </a:cubicBezTo>
                  <a:lnTo>
                    <a:pt x="26" y="1389"/>
                  </a:lnTo>
                  <a:cubicBezTo>
                    <a:pt x="1" y="1464"/>
                    <a:pt x="51" y="1539"/>
                    <a:pt x="126" y="1564"/>
                  </a:cubicBezTo>
                  <a:cubicBezTo>
                    <a:pt x="135" y="1569"/>
                    <a:pt x="146" y="1571"/>
                    <a:pt x="158" y="1571"/>
                  </a:cubicBezTo>
                  <a:cubicBezTo>
                    <a:pt x="210" y="1571"/>
                    <a:pt x="281" y="1530"/>
                    <a:pt x="301" y="1489"/>
                  </a:cubicBezTo>
                  <a:lnTo>
                    <a:pt x="778" y="186"/>
                  </a:lnTo>
                  <a:cubicBezTo>
                    <a:pt x="803" y="111"/>
                    <a:pt x="778" y="35"/>
                    <a:pt x="702" y="10"/>
                  </a:cubicBezTo>
                  <a:cubicBezTo>
                    <a:pt x="684" y="4"/>
                    <a:pt x="665" y="1"/>
                    <a:pt x="647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596025" y="3307675"/>
              <a:ext cx="35100" cy="13175"/>
            </a:xfrm>
            <a:custGeom>
              <a:avLst/>
              <a:gdLst/>
              <a:ahLst/>
              <a:cxnLst/>
              <a:rect l="l" t="t" r="r" b="b"/>
              <a:pathLst>
                <a:path w="1404" h="527" extrusionOk="0">
                  <a:moveTo>
                    <a:pt x="0" y="1"/>
                  </a:moveTo>
                  <a:lnTo>
                    <a:pt x="0" y="276"/>
                  </a:lnTo>
                  <a:lnTo>
                    <a:pt x="1228" y="527"/>
                  </a:lnTo>
                  <a:lnTo>
                    <a:pt x="1253" y="527"/>
                  </a:lnTo>
                  <a:cubicBezTo>
                    <a:pt x="1329" y="527"/>
                    <a:pt x="1379" y="477"/>
                    <a:pt x="1404" y="402"/>
                  </a:cubicBezTo>
                  <a:cubicBezTo>
                    <a:pt x="1404" y="326"/>
                    <a:pt x="1354" y="251"/>
                    <a:pt x="1278" y="2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641750" y="3465575"/>
              <a:ext cx="41375" cy="13350"/>
            </a:xfrm>
            <a:custGeom>
              <a:avLst/>
              <a:gdLst/>
              <a:ahLst/>
              <a:cxnLst/>
              <a:rect l="l" t="t" r="r" b="b"/>
              <a:pathLst>
                <a:path w="1655" h="534" extrusionOk="0">
                  <a:moveTo>
                    <a:pt x="176" y="0"/>
                  </a:moveTo>
                  <a:cubicBezTo>
                    <a:pt x="101" y="0"/>
                    <a:pt x="26" y="51"/>
                    <a:pt x="1" y="101"/>
                  </a:cubicBezTo>
                  <a:cubicBezTo>
                    <a:pt x="1" y="176"/>
                    <a:pt x="51" y="251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7"/>
                  </a:cubicBezTo>
                  <a:cubicBezTo>
                    <a:pt x="1655" y="351"/>
                    <a:pt x="1605" y="276"/>
                    <a:pt x="1530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629850" y="3349350"/>
              <a:ext cx="32600" cy="30725"/>
            </a:xfrm>
            <a:custGeom>
              <a:avLst/>
              <a:gdLst/>
              <a:ahLst/>
              <a:cxnLst/>
              <a:rect l="l" t="t" r="r" b="b"/>
              <a:pathLst>
                <a:path w="1304" h="1229" extrusionOk="0">
                  <a:moveTo>
                    <a:pt x="151" y="0"/>
                  </a:moveTo>
                  <a:cubicBezTo>
                    <a:pt x="113" y="0"/>
                    <a:pt x="76" y="13"/>
                    <a:pt x="51" y="38"/>
                  </a:cubicBezTo>
                  <a:cubicBezTo>
                    <a:pt x="1" y="113"/>
                    <a:pt x="1" y="188"/>
                    <a:pt x="51" y="238"/>
                  </a:cubicBezTo>
                  <a:lnTo>
                    <a:pt x="1053" y="1191"/>
                  </a:lnTo>
                  <a:cubicBezTo>
                    <a:pt x="1078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41"/>
                    <a:pt x="1304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596025" y="3469950"/>
              <a:ext cx="29475" cy="30725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0" y="1"/>
                  </a:moveTo>
                  <a:lnTo>
                    <a:pt x="0" y="327"/>
                  </a:lnTo>
                  <a:lnTo>
                    <a:pt x="928" y="1179"/>
                  </a:lnTo>
                  <a:cubicBezTo>
                    <a:pt x="953" y="1204"/>
                    <a:pt x="1003" y="1229"/>
                    <a:pt x="1028" y="1229"/>
                  </a:cubicBezTo>
                  <a:cubicBezTo>
                    <a:pt x="1053" y="1229"/>
                    <a:pt x="1103" y="1204"/>
                    <a:pt x="1128" y="1179"/>
                  </a:cubicBezTo>
                  <a:cubicBezTo>
                    <a:pt x="1178" y="1129"/>
                    <a:pt x="1178" y="1028"/>
                    <a:pt x="1128" y="978"/>
                  </a:cubicBezTo>
                  <a:lnTo>
                    <a:pt x="126" y="51"/>
                  </a:lnTo>
                  <a:cubicBezTo>
                    <a:pt x="101" y="26"/>
                    <a:pt x="50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697525" y="3439250"/>
              <a:ext cx="29475" cy="30100"/>
            </a:xfrm>
            <a:custGeom>
              <a:avLst/>
              <a:gdLst/>
              <a:ahLst/>
              <a:cxnLst/>
              <a:rect l="l" t="t" r="r" b="b"/>
              <a:pathLst>
                <a:path w="1179" h="1204" extrusionOk="0">
                  <a:moveTo>
                    <a:pt x="151" y="1"/>
                  </a:moveTo>
                  <a:cubicBezTo>
                    <a:pt x="126" y="1"/>
                    <a:pt x="76" y="1"/>
                    <a:pt x="51" y="26"/>
                  </a:cubicBezTo>
                  <a:cubicBezTo>
                    <a:pt x="0" y="101"/>
                    <a:pt x="0" y="176"/>
                    <a:pt x="76" y="226"/>
                  </a:cubicBezTo>
                  <a:lnTo>
                    <a:pt x="1078" y="1179"/>
                  </a:lnTo>
                  <a:cubicBezTo>
                    <a:pt x="1103" y="1204"/>
                    <a:pt x="1128" y="1204"/>
                    <a:pt x="1153" y="1204"/>
                  </a:cubicBezTo>
                  <a:lnTo>
                    <a:pt x="1178" y="1204"/>
                  </a:lnTo>
                  <a:cubicBezTo>
                    <a:pt x="1178" y="1154"/>
                    <a:pt x="1153" y="1079"/>
                    <a:pt x="1153" y="1028"/>
                  </a:cubicBezTo>
                  <a:cubicBezTo>
                    <a:pt x="1128" y="953"/>
                    <a:pt x="1128" y="903"/>
                    <a:pt x="1103" y="828"/>
                  </a:cubicBezTo>
                  <a:lnTo>
                    <a:pt x="251" y="26"/>
                  </a:lnTo>
                  <a:cubicBezTo>
                    <a:pt x="226" y="1"/>
                    <a:pt x="201" y="1"/>
                    <a:pt x="151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609800" y="3038875"/>
              <a:ext cx="671700" cy="645400"/>
            </a:xfrm>
            <a:custGeom>
              <a:avLst/>
              <a:gdLst/>
              <a:ahLst/>
              <a:cxnLst/>
              <a:rect l="l" t="t" r="r" b="b"/>
              <a:pathLst>
                <a:path w="26868" h="25816" extrusionOk="0">
                  <a:moveTo>
                    <a:pt x="4186" y="1"/>
                  </a:moveTo>
                  <a:lnTo>
                    <a:pt x="3986" y="3384"/>
                  </a:lnTo>
                  <a:lnTo>
                    <a:pt x="3134" y="17144"/>
                  </a:lnTo>
                  <a:lnTo>
                    <a:pt x="1" y="21855"/>
                  </a:lnTo>
                  <a:lnTo>
                    <a:pt x="652" y="25590"/>
                  </a:lnTo>
                  <a:cubicBezTo>
                    <a:pt x="658" y="25581"/>
                    <a:pt x="977" y="25578"/>
                    <a:pt x="1539" y="25578"/>
                  </a:cubicBezTo>
                  <a:cubicBezTo>
                    <a:pt x="6036" y="25578"/>
                    <a:pt x="26116" y="25815"/>
                    <a:pt x="26116" y="25815"/>
                  </a:cubicBezTo>
                  <a:lnTo>
                    <a:pt x="26868" y="22106"/>
                  </a:lnTo>
                  <a:lnTo>
                    <a:pt x="24337" y="17194"/>
                  </a:lnTo>
                  <a:lnTo>
                    <a:pt x="23484" y="3259"/>
                  </a:lnTo>
                  <a:lnTo>
                    <a:pt x="23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686875" y="3466200"/>
              <a:ext cx="532600" cy="3775"/>
            </a:xfrm>
            <a:custGeom>
              <a:avLst/>
              <a:gdLst/>
              <a:ahLst/>
              <a:cxnLst/>
              <a:rect l="l" t="t" r="r" b="b"/>
              <a:pathLst>
                <a:path w="21304" h="151" extrusionOk="0">
                  <a:moveTo>
                    <a:pt x="51" y="1"/>
                  </a:moveTo>
                  <a:cubicBezTo>
                    <a:pt x="25" y="1"/>
                    <a:pt x="0" y="26"/>
                    <a:pt x="0" y="51"/>
                  </a:cubicBezTo>
                  <a:cubicBezTo>
                    <a:pt x="0" y="76"/>
                    <a:pt x="25" y="76"/>
                    <a:pt x="51" y="76"/>
                  </a:cubicBezTo>
                  <a:lnTo>
                    <a:pt x="21254" y="151"/>
                  </a:lnTo>
                  <a:cubicBezTo>
                    <a:pt x="21279" y="151"/>
                    <a:pt x="21304" y="126"/>
                    <a:pt x="21304" y="101"/>
                  </a:cubicBezTo>
                  <a:cubicBezTo>
                    <a:pt x="21304" y="76"/>
                    <a:pt x="21279" y="51"/>
                    <a:pt x="21254" y="5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709425" y="3038875"/>
              <a:ext cx="487500" cy="84625"/>
            </a:xfrm>
            <a:custGeom>
              <a:avLst/>
              <a:gdLst/>
              <a:ahLst/>
              <a:cxnLst/>
              <a:rect l="l" t="t" r="r" b="b"/>
              <a:pathLst>
                <a:path w="19500" h="3385" extrusionOk="0">
                  <a:moveTo>
                    <a:pt x="201" y="1"/>
                  </a:moveTo>
                  <a:lnTo>
                    <a:pt x="176" y="251"/>
                  </a:lnTo>
                  <a:lnTo>
                    <a:pt x="126" y="1053"/>
                  </a:lnTo>
                  <a:lnTo>
                    <a:pt x="51" y="2306"/>
                  </a:lnTo>
                  <a:lnTo>
                    <a:pt x="1" y="3384"/>
                  </a:lnTo>
                  <a:lnTo>
                    <a:pt x="1354" y="3359"/>
                  </a:lnTo>
                  <a:lnTo>
                    <a:pt x="3986" y="3359"/>
                  </a:lnTo>
                  <a:lnTo>
                    <a:pt x="5590" y="3334"/>
                  </a:lnTo>
                  <a:lnTo>
                    <a:pt x="17795" y="3259"/>
                  </a:lnTo>
                  <a:lnTo>
                    <a:pt x="19499" y="3259"/>
                  </a:lnTo>
                  <a:lnTo>
                    <a:pt x="19449" y="2432"/>
                  </a:lnTo>
                  <a:lnTo>
                    <a:pt x="19349" y="1053"/>
                  </a:lnTo>
                  <a:lnTo>
                    <a:pt x="19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5054050" y="3038875"/>
              <a:ext cx="140375" cy="81475"/>
            </a:xfrm>
            <a:custGeom>
              <a:avLst/>
              <a:gdLst/>
              <a:ahLst/>
              <a:cxnLst/>
              <a:rect l="l" t="t" r="r" b="b"/>
              <a:pathLst>
                <a:path w="5615" h="3259" extrusionOk="0">
                  <a:moveTo>
                    <a:pt x="0" y="1"/>
                  </a:moveTo>
                  <a:lnTo>
                    <a:pt x="4010" y="3259"/>
                  </a:lnTo>
                  <a:lnTo>
                    <a:pt x="5614" y="3259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5120450" y="3038875"/>
              <a:ext cx="75225" cy="60800"/>
            </a:xfrm>
            <a:custGeom>
              <a:avLst/>
              <a:gdLst/>
              <a:ahLst/>
              <a:cxnLst/>
              <a:rect l="l" t="t" r="r" b="b"/>
              <a:pathLst>
                <a:path w="3009" h="2432" extrusionOk="0">
                  <a:moveTo>
                    <a:pt x="1" y="1"/>
                  </a:moveTo>
                  <a:lnTo>
                    <a:pt x="3008" y="2432"/>
                  </a:lnTo>
                  <a:lnTo>
                    <a:pt x="3008" y="2432"/>
                  </a:lnTo>
                  <a:lnTo>
                    <a:pt x="2908" y="1053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4710675" y="3065200"/>
              <a:ext cx="72725" cy="57675"/>
            </a:xfrm>
            <a:custGeom>
              <a:avLst/>
              <a:gdLst/>
              <a:ahLst/>
              <a:cxnLst/>
              <a:rect l="l" t="t" r="r" b="b"/>
              <a:pathLst>
                <a:path w="2909" h="2307" extrusionOk="0">
                  <a:moveTo>
                    <a:pt x="76" y="0"/>
                  </a:moveTo>
                  <a:lnTo>
                    <a:pt x="1" y="1253"/>
                  </a:lnTo>
                  <a:lnTo>
                    <a:pt x="1304" y="2306"/>
                  </a:lnTo>
                  <a:lnTo>
                    <a:pt x="2908" y="230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713825" y="3038875"/>
              <a:ext cx="135350" cy="84000"/>
            </a:xfrm>
            <a:custGeom>
              <a:avLst/>
              <a:gdLst/>
              <a:ahLst/>
              <a:cxnLst/>
              <a:rect l="l" t="t" r="r" b="b"/>
              <a:pathLst>
                <a:path w="5414" h="3360" extrusionOk="0">
                  <a:moveTo>
                    <a:pt x="25" y="1"/>
                  </a:moveTo>
                  <a:lnTo>
                    <a:pt x="0" y="251"/>
                  </a:lnTo>
                  <a:lnTo>
                    <a:pt x="3810" y="3359"/>
                  </a:lnTo>
                  <a:lnTo>
                    <a:pt x="5414" y="3334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FFA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767700" y="3057050"/>
              <a:ext cx="372200" cy="48275"/>
            </a:xfrm>
            <a:custGeom>
              <a:avLst/>
              <a:gdLst/>
              <a:ahLst/>
              <a:cxnLst/>
              <a:rect l="l" t="t" r="r" b="b"/>
              <a:pathLst>
                <a:path w="14888" h="1931" extrusionOk="0">
                  <a:moveTo>
                    <a:pt x="0" y="1"/>
                  </a:moveTo>
                  <a:lnTo>
                    <a:pt x="0" y="1930"/>
                  </a:lnTo>
                  <a:lnTo>
                    <a:pt x="14888" y="1930"/>
                  </a:lnTo>
                  <a:lnTo>
                    <a:pt x="148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4609800" y="3585250"/>
              <a:ext cx="671700" cy="99025"/>
            </a:xfrm>
            <a:custGeom>
              <a:avLst/>
              <a:gdLst/>
              <a:ahLst/>
              <a:cxnLst/>
              <a:rect l="l" t="t" r="r" b="b"/>
              <a:pathLst>
                <a:path w="26868" h="3961" extrusionOk="0">
                  <a:moveTo>
                    <a:pt x="1" y="0"/>
                  </a:moveTo>
                  <a:lnTo>
                    <a:pt x="652" y="3735"/>
                  </a:lnTo>
                  <a:lnTo>
                    <a:pt x="953" y="3735"/>
                  </a:lnTo>
                  <a:cubicBezTo>
                    <a:pt x="953" y="3722"/>
                    <a:pt x="959" y="3716"/>
                    <a:pt x="969" y="3716"/>
                  </a:cubicBezTo>
                  <a:cubicBezTo>
                    <a:pt x="978" y="3716"/>
                    <a:pt x="991" y="3722"/>
                    <a:pt x="1003" y="3735"/>
                  </a:cubicBezTo>
                  <a:cubicBezTo>
                    <a:pt x="1191" y="3722"/>
                    <a:pt x="1448" y="3716"/>
                    <a:pt x="1768" y="3716"/>
                  </a:cubicBezTo>
                  <a:cubicBezTo>
                    <a:pt x="2087" y="3716"/>
                    <a:pt x="2469" y="3722"/>
                    <a:pt x="2908" y="3735"/>
                  </a:cubicBezTo>
                  <a:lnTo>
                    <a:pt x="2933" y="3735"/>
                  </a:lnTo>
                  <a:cubicBezTo>
                    <a:pt x="7043" y="3760"/>
                    <a:pt x="15715" y="3860"/>
                    <a:pt x="21204" y="3910"/>
                  </a:cubicBezTo>
                  <a:lnTo>
                    <a:pt x="21254" y="3910"/>
                  </a:lnTo>
                  <a:cubicBezTo>
                    <a:pt x="21680" y="3910"/>
                    <a:pt x="22106" y="3910"/>
                    <a:pt x="22482" y="3935"/>
                  </a:cubicBezTo>
                  <a:lnTo>
                    <a:pt x="22532" y="3935"/>
                  </a:lnTo>
                  <a:cubicBezTo>
                    <a:pt x="23610" y="3935"/>
                    <a:pt x="24487" y="3935"/>
                    <a:pt x="25114" y="3960"/>
                  </a:cubicBezTo>
                  <a:lnTo>
                    <a:pt x="26116" y="3960"/>
                  </a:lnTo>
                  <a:lnTo>
                    <a:pt x="26868" y="251"/>
                  </a:lnTo>
                  <a:lnTo>
                    <a:pt x="21454" y="201"/>
                  </a:lnTo>
                  <a:lnTo>
                    <a:pt x="21429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4689375" y="3615325"/>
              <a:ext cx="132225" cy="4400"/>
            </a:xfrm>
            <a:custGeom>
              <a:avLst/>
              <a:gdLst/>
              <a:ahLst/>
              <a:cxnLst/>
              <a:rect l="l" t="t" r="r" b="b"/>
              <a:pathLst>
                <a:path w="5289" h="176" extrusionOk="0">
                  <a:moveTo>
                    <a:pt x="76" y="0"/>
                  </a:moveTo>
                  <a:cubicBezTo>
                    <a:pt x="51" y="0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0"/>
                    <a:pt x="51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689375" y="3625975"/>
              <a:ext cx="132225" cy="4400"/>
            </a:xfrm>
            <a:custGeom>
              <a:avLst/>
              <a:gdLst/>
              <a:ahLst/>
              <a:cxnLst/>
              <a:rect l="l" t="t" r="r" b="b"/>
              <a:pathLst>
                <a:path w="5289" h="176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689375" y="3636000"/>
              <a:ext cx="132225" cy="4400"/>
            </a:xfrm>
            <a:custGeom>
              <a:avLst/>
              <a:gdLst/>
              <a:ahLst/>
              <a:cxnLst/>
              <a:rect l="l" t="t" r="r" b="b"/>
              <a:pathLst>
                <a:path w="5289" h="176" extrusionOk="0">
                  <a:moveTo>
                    <a:pt x="76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51"/>
                    <a:pt x="5289" y="101"/>
                  </a:cubicBezTo>
                  <a:cubicBezTo>
                    <a:pt x="5289" y="51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689375" y="3646650"/>
              <a:ext cx="132225" cy="4425"/>
            </a:xfrm>
            <a:custGeom>
              <a:avLst/>
              <a:gdLst/>
              <a:ahLst/>
              <a:cxnLst/>
              <a:rect l="l" t="t" r="r" b="b"/>
              <a:pathLst>
                <a:path w="5289" h="177" extrusionOk="0">
                  <a:moveTo>
                    <a:pt x="76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76" y="176"/>
                  </a:cubicBezTo>
                  <a:lnTo>
                    <a:pt x="5189" y="176"/>
                  </a:lnTo>
                  <a:cubicBezTo>
                    <a:pt x="5239" y="176"/>
                    <a:pt x="5289" y="126"/>
                    <a:pt x="5289" y="76"/>
                  </a:cubicBezTo>
                  <a:cubicBezTo>
                    <a:pt x="5289" y="26"/>
                    <a:pt x="5239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19200" y="3597150"/>
              <a:ext cx="63925" cy="81475"/>
            </a:xfrm>
            <a:custGeom>
              <a:avLst/>
              <a:gdLst/>
              <a:ahLst/>
              <a:cxnLst/>
              <a:rect l="l" t="t" r="r" b="b"/>
              <a:pathLst>
                <a:path w="2557" h="3259" extrusionOk="0">
                  <a:moveTo>
                    <a:pt x="26" y="1"/>
                  </a:moveTo>
                  <a:cubicBezTo>
                    <a:pt x="26" y="1"/>
                    <a:pt x="26" y="26"/>
                    <a:pt x="26" y="26"/>
                  </a:cubicBezTo>
                  <a:lnTo>
                    <a:pt x="1" y="26"/>
                  </a:lnTo>
                  <a:lnTo>
                    <a:pt x="577" y="3259"/>
                  </a:lnTo>
                  <a:cubicBezTo>
                    <a:pt x="577" y="3246"/>
                    <a:pt x="583" y="3240"/>
                    <a:pt x="593" y="3240"/>
                  </a:cubicBezTo>
                  <a:cubicBezTo>
                    <a:pt x="602" y="3240"/>
                    <a:pt x="615" y="3246"/>
                    <a:pt x="627" y="3259"/>
                  </a:cubicBezTo>
                  <a:lnTo>
                    <a:pt x="51" y="51"/>
                  </a:lnTo>
                  <a:lnTo>
                    <a:pt x="1905" y="76"/>
                  </a:lnTo>
                  <a:lnTo>
                    <a:pt x="2532" y="3259"/>
                  </a:lnTo>
                  <a:lnTo>
                    <a:pt x="2557" y="3259"/>
                  </a:lnTo>
                  <a:lnTo>
                    <a:pt x="1930" y="5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5139875" y="3589000"/>
              <a:ext cx="6300" cy="94025"/>
            </a:xfrm>
            <a:custGeom>
              <a:avLst/>
              <a:gdLst/>
              <a:ahLst/>
              <a:cxnLst/>
              <a:rect l="l" t="t" r="r" b="b"/>
              <a:pathLst>
                <a:path w="252" h="3761" extrusionOk="0">
                  <a:moveTo>
                    <a:pt x="251" y="1"/>
                  </a:moveTo>
                  <a:cubicBezTo>
                    <a:pt x="226" y="1"/>
                    <a:pt x="226" y="26"/>
                    <a:pt x="226" y="26"/>
                  </a:cubicBezTo>
                  <a:lnTo>
                    <a:pt x="226" y="51"/>
                  </a:lnTo>
                  <a:lnTo>
                    <a:pt x="1" y="3760"/>
                  </a:lnTo>
                  <a:lnTo>
                    <a:pt x="51" y="3760"/>
                  </a:lnTo>
                  <a:lnTo>
                    <a:pt x="251" y="51"/>
                  </a:lnTo>
                  <a:lnTo>
                    <a:pt x="251" y="26"/>
                  </a:lnTo>
                  <a:cubicBezTo>
                    <a:pt x="251" y="26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5171825" y="3609675"/>
              <a:ext cx="75850" cy="74600"/>
            </a:xfrm>
            <a:custGeom>
              <a:avLst/>
              <a:gdLst/>
              <a:ahLst/>
              <a:cxnLst/>
              <a:rect l="l" t="t" r="r" b="b"/>
              <a:pathLst>
                <a:path w="3034" h="2984" extrusionOk="0">
                  <a:moveTo>
                    <a:pt x="352" y="1"/>
                  </a:moveTo>
                  <a:cubicBezTo>
                    <a:pt x="352" y="1"/>
                    <a:pt x="327" y="26"/>
                    <a:pt x="327" y="26"/>
                  </a:cubicBezTo>
                  <a:lnTo>
                    <a:pt x="1" y="2958"/>
                  </a:lnTo>
                  <a:lnTo>
                    <a:pt x="51" y="2958"/>
                  </a:lnTo>
                  <a:lnTo>
                    <a:pt x="377" y="51"/>
                  </a:lnTo>
                  <a:lnTo>
                    <a:pt x="2983" y="51"/>
                  </a:lnTo>
                  <a:lnTo>
                    <a:pt x="2633" y="2983"/>
                  </a:lnTo>
                  <a:lnTo>
                    <a:pt x="2683" y="2983"/>
                  </a:lnTo>
                  <a:lnTo>
                    <a:pt x="3034" y="26"/>
                  </a:lnTo>
                  <a:cubicBezTo>
                    <a:pt x="3034" y="26"/>
                    <a:pt x="3009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680600" y="3490000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2" y="577"/>
                    <a:pt x="2332" y="377"/>
                  </a:cubicBezTo>
                  <a:cubicBezTo>
                    <a:pt x="2332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600" y="3532625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2" y="577"/>
                    <a:pt x="2332" y="376"/>
                  </a:cubicBezTo>
                  <a:cubicBezTo>
                    <a:pt x="2332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778975" y="3490000"/>
              <a:ext cx="57675" cy="18825"/>
            </a:xfrm>
            <a:custGeom>
              <a:avLst/>
              <a:gdLst/>
              <a:ahLst/>
              <a:cxnLst/>
              <a:rect l="l" t="t" r="r" b="b"/>
              <a:pathLst>
                <a:path w="2307" h="753" extrusionOk="0">
                  <a:moveTo>
                    <a:pt x="1154" y="1"/>
                  </a:moveTo>
                  <a:cubicBezTo>
                    <a:pt x="502" y="1"/>
                    <a:pt x="1" y="176"/>
                    <a:pt x="1" y="377"/>
                  </a:cubicBezTo>
                  <a:cubicBezTo>
                    <a:pt x="1" y="577"/>
                    <a:pt x="502" y="753"/>
                    <a:pt x="1154" y="753"/>
                  </a:cubicBezTo>
                  <a:cubicBezTo>
                    <a:pt x="1805" y="753"/>
                    <a:pt x="2306" y="577"/>
                    <a:pt x="2306" y="377"/>
                  </a:cubicBezTo>
                  <a:cubicBezTo>
                    <a:pt x="2306" y="176"/>
                    <a:pt x="1805" y="1"/>
                    <a:pt x="1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778975" y="3532625"/>
              <a:ext cx="57675" cy="18825"/>
            </a:xfrm>
            <a:custGeom>
              <a:avLst/>
              <a:gdLst/>
              <a:ahLst/>
              <a:cxnLst/>
              <a:rect l="l" t="t" r="r" b="b"/>
              <a:pathLst>
                <a:path w="2307" h="753" extrusionOk="0">
                  <a:moveTo>
                    <a:pt x="1154" y="0"/>
                  </a:moveTo>
                  <a:cubicBezTo>
                    <a:pt x="502" y="0"/>
                    <a:pt x="1" y="176"/>
                    <a:pt x="1" y="376"/>
                  </a:cubicBezTo>
                  <a:cubicBezTo>
                    <a:pt x="1" y="577"/>
                    <a:pt x="502" y="752"/>
                    <a:pt x="1154" y="752"/>
                  </a:cubicBezTo>
                  <a:cubicBezTo>
                    <a:pt x="1805" y="752"/>
                    <a:pt x="2306" y="577"/>
                    <a:pt x="2306" y="376"/>
                  </a:cubicBezTo>
                  <a:cubicBezTo>
                    <a:pt x="2306" y="176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58425" y="3490000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1"/>
                  </a:moveTo>
                  <a:cubicBezTo>
                    <a:pt x="527" y="1"/>
                    <a:pt x="1" y="176"/>
                    <a:pt x="1" y="377"/>
                  </a:cubicBezTo>
                  <a:cubicBezTo>
                    <a:pt x="1" y="577"/>
                    <a:pt x="527" y="753"/>
                    <a:pt x="1179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58425" y="3532625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9" y="0"/>
                  </a:moveTo>
                  <a:cubicBezTo>
                    <a:pt x="527" y="0"/>
                    <a:pt x="1" y="176"/>
                    <a:pt x="1" y="376"/>
                  </a:cubicBezTo>
                  <a:cubicBezTo>
                    <a:pt x="1" y="577"/>
                    <a:pt x="527" y="752"/>
                    <a:pt x="1179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5156175" y="3490000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8" y="1"/>
                  </a:moveTo>
                  <a:cubicBezTo>
                    <a:pt x="527" y="1"/>
                    <a:pt x="0" y="176"/>
                    <a:pt x="0" y="377"/>
                  </a:cubicBezTo>
                  <a:cubicBezTo>
                    <a:pt x="0" y="577"/>
                    <a:pt x="527" y="753"/>
                    <a:pt x="1178" y="753"/>
                  </a:cubicBezTo>
                  <a:cubicBezTo>
                    <a:pt x="1805" y="753"/>
                    <a:pt x="2331" y="577"/>
                    <a:pt x="2331" y="377"/>
                  </a:cubicBezTo>
                  <a:cubicBezTo>
                    <a:pt x="2331" y="176"/>
                    <a:pt x="1805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5156175" y="3532625"/>
              <a:ext cx="58300" cy="18825"/>
            </a:xfrm>
            <a:custGeom>
              <a:avLst/>
              <a:gdLst/>
              <a:ahLst/>
              <a:cxnLst/>
              <a:rect l="l" t="t" r="r" b="b"/>
              <a:pathLst>
                <a:path w="2332" h="753" extrusionOk="0">
                  <a:moveTo>
                    <a:pt x="1178" y="0"/>
                  </a:moveTo>
                  <a:cubicBezTo>
                    <a:pt x="527" y="0"/>
                    <a:pt x="0" y="176"/>
                    <a:pt x="0" y="376"/>
                  </a:cubicBezTo>
                  <a:cubicBezTo>
                    <a:pt x="0" y="577"/>
                    <a:pt x="527" y="752"/>
                    <a:pt x="1178" y="752"/>
                  </a:cubicBezTo>
                  <a:cubicBezTo>
                    <a:pt x="1805" y="752"/>
                    <a:pt x="2331" y="577"/>
                    <a:pt x="2331" y="376"/>
                  </a:cubicBezTo>
                  <a:cubicBezTo>
                    <a:pt x="2331" y="176"/>
                    <a:pt x="1805" y="0"/>
                    <a:pt x="1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894900" y="3521350"/>
              <a:ext cx="131600" cy="38850"/>
            </a:xfrm>
            <a:custGeom>
              <a:avLst/>
              <a:gdLst/>
              <a:ahLst/>
              <a:cxnLst/>
              <a:rect l="l" t="t" r="r" b="b"/>
              <a:pathLst>
                <a:path w="5264" h="1554" extrusionOk="0">
                  <a:moveTo>
                    <a:pt x="2632" y="100"/>
                  </a:moveTo>
                  <a:cubicBezTo>
                    <a:pt x="4161" y="100"/>
                    <a:pt x="5188" y="451"/>
                    <a:pt x="5188" y="777"/>
                  </a:cubicBezTo>
                  <a:cubicBezTo>
                    <a:pt x="5188" y="1103"/>
                    <a:pt x="4161" y="1454"/>
                    <a:pt x="2632" y="1454"/>
                  </a:cubicBezTo>
                  <a:cubicBezTo>
                    <a:pt x="1128" y="1454"/>
                    <a:pt x="100" y="1103"/>
                    <a:pt x="100" y="777"/>
                  </a:cubicBezTo>
                  <a:cubicBezTo>
                    <a:pt x="100" y="451"/>
                    <a:pt x="1128" y="100"/>
                    <a:pt x="2632" y="100"/>
                  </a:cubicBezTo>
                  <a:close/>
                  <a:moveTo>
                    <a:pt x="2632" y="0"/>
                  </a:moveTo>
                  <a:cubicBezTo>
                    <a:pt x="1354" y="0"/>
                    <a:pt x="0" y="301"/>
                    <a:pt x="0" y="777"/>
                  </a:cubicBezTo>
                  <a:cubicBezTo>
                    <a:pt x="0" y="1253"/>
                    <a:pt x="1354" y="1554"/>
                    <a:pt x="2632" y="1554"/>
                  </a:cubicBezTo>
                  <a:cubicBezTo>
                    <a:pt x="3935" y="1554"/>
                    <a:pt x="5263" y="1253"/>
                    <a:pt x="5263" y="777"/>
                  </a:cubicBezTo>
                  <a:cubicBezTo>
                    <a:pt x="5263" y="301"/>
                    <a:pt x="3935" y="0"/>
                    <a:pt x="2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60050" y="3478725"/>
              <a:ext cx="1900" cy="63325"/>
            </a:xfrm>
            <a:custGeom>
              <a:avLst/>
              <a:gdLst/>
              <a:ahLst/>
              <a:cxnLst/>
              <a:rect l="l" t="t" r="r" b="b"/>
              <a:pathLst>
                <a:path w="76" h="2533" extrusionOk="0">
                  <a:moveTo>
                    <a:pt x="26" y="1"/>
                  </a:moveTo>
                  <a:cubicBezTo>
                    <a:pt x="1" y="1"/>
                    <a:pt x="1" y="26"/>
                    <a:pt x="1" y="51"/>
                  </a:cubicBezTo>
                  <a:lnTo>
                    <a:pt x="1" y="2482"/>
                  </a:lnTo>
                  <a:cubicBezTo>
                    <a:pt x="1" y="2507"/>
                    <a:pt x="1" y="2532"/>
                    <a:pt x="26" y="2532"/>
                  </a:cubicBezTo>
                  <a:cubicBezTo>
                    <a:pt x="51" y="2532"/>
                    <a:pt x="76" y="2507"/>
                    <a:pt x="76" y="2482"/>
                  </a:cubicBezTo>
                  <a:lnTo>
                    <a:pt x="76" y="51"/>
                  </a:lnTo>
                  <a:cubicBezTo>
                    <a:pt x="76" y="26"/>
                    <a:pt x="51" y="1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935625" y="3456800"/>
              <a:ext cx="47650" cy="48275"/>
            </a:xfrm>
            <a:custGeom>
              <a:avLst/>
              <a:gdLst/>
              <a:ahLst/>
              <a:cxnLst/>
              <a:rect l="l" t="t" r="r" b="b"/>
              <a:pathLst>
                <a:path w="1906" h="1931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504"/>
                    <a:pt x="426" y="1930"/>
                    <a:pt x="953" y="1930"/>
                  </a:cubicBezTo>
                  <a:cubicBezTo>
                    <a:pt x="1479" y="1930"/>
                    <a:pt x="1905" y="1504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715700" y="3149775"/>
              <a:ext cx="480600" cy="290750"/>
            </a:xfrm>
            <a:custGeom>
              <a:avLst/>
              <a:gdLst/>
              <a:ahLst/>
              <a:cxnLst/>
              <a:rect l="l" t="t" r="r" b="b"/>
              <a:pathLst>
                <a:path w="19224" h="11630" extrusionOk="0">
                  <a:moveTo>
                    <a:pt x="852" y="1"/>
                  </a:moveTo>
                  <a:lnTo>
                    <a:pt x="0" y="11630"/>
                  </a:lnTo>
                  <a:lnTo>
                    <a:pt x="19223" y="11630"/>
                  </a:lnTo>
                  <a:lnTo>
                    <a:pt x="185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736375" y="3162325"/>
              <a:ext cx="432350" cy="260675"/>
            </a:xfrm>
            <a:custGeom>
              <a:avLst/>
              <a:gdLst/>
              <a:ahLst/>
              <a:cxnLst/>
              <a:rect l="l" t="t" r="r" b="b"/>
              <a:pathLst>
                <a:path w="17294" h="10427" extrusionOk="0">
                  <a:moveTo>
                    <a:pt x="777" y="0"/>
                  </a:moveTo>
                  <a:lnTo>
                    <a:pt x="251" y="7293"/>
                  </a:lnTo>
                  <a:lnTo>
                    <a:pt x="0" y="10426"/>
                  </a:lnTo>
                  <a:lnTo>
                    <a:pt x="17294" y="10426"/>
                  </a:lnTo>
                  <a:lnTo>
                    <a:pt x="17093" y="7293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736375" y="3344650"/>
              <a:ext cx="432350" cy="78350"/>
            </a:xfrm>
            <a:custGeom>
              <a:avLst/>
              <a:gdLst/>
              <a:ahLst/>
              <a:cxnLst/>
              <a:rect l="l" t="t" r="r" b="b"/>
              <a:pathLst>
                <a:path w="17294" h="3134" extrusionOk="0">
                  <a:moveTo>
                    <a:pt x="251" y="0"/>
                  </a:moveTo>
                  <a:lnTo>
                    <a:pt x="176" y="852"/>
                  </a:lnTo>
                  <a:lnTo>
                    <a:pt x="101" y="1930"/>
                  </a:lnTo>
                  <a:lnTo>
                    <a:pt x="50" y="2682"/>
                  </a:lnTo>
                  <a:lnTo>
                    <a:pt x="0" y="3133"/>
                  </a:lnTo>
                  <a:lnTo>
                    <a:pt x="17294" y="3133"/>
                  </a:lnTo>
                  <a:lnTo>
                    <a:pt x="17244" y="2306"/>
                  </a:lnTo>
                  <a:lnTo>
                    <a:pt x="17218" y="1930"/>
                  </a:lnTo>
                  <a:lnTo>
                    <a:pt x="17168" y="852"/>
                  </a:lnTo>
                  <a:lnTo>
                    <a:pt x="170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736375" y="3365950"/>
              <a:ext cx="432350" cy="57050"/>
            </a:xfrm>
            <a:custGeom>
              <a:avLst/>
              <a:gdLst/>
              <a:ahLst/>
              <a:cxnLst/>
              <a:rect l="l" t="t" r="r" b="b"/>
              <a:pathLst>
                <a:path w="17294" h="2282" extrusionOk="0">
                  <a:moveTo>
                    <a:pt x="176" y="0"/>
                  </a:moveTo>
                  <a:lnTo>
                    <a:pt x="101" y="1078"/>
                  </a:lnTo>
                  <a:lnTo>
                    <a:pt x="50" y="1830"/>
                  </a:lnTo>
                  <a:lnTo>
                    <a:pt x="0" y="2281"/>
                  </a:lnTo>
                  <a:lnTo>
                    <a:pt x="17294" y="2281"/>
                  </a:lnTo>
                  <a:lnTo>
                    <a:pt x="17244" y="1454"/>
                  </a:lnTo>
                  <a:lnTo>
                    <a:pt x="17218" y="1078"/>
                  </a:lnTo>
                  <a:lnTo>
                    <a:pt x="17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736375" y="3392900"/>
              <a:ext cx="432350" cy="30100"/>
            </a:xfrm>
            <a:custGeom>
              <a:avLst/>
              <a:gdLst/>
              <a:ahLst/>
              <a:cxnLst/>
              <a:rect l="l" t="t" r="r" b="b"/>
              <a:pathLst>
                <a:path w="17294" h="1204" extrusionOk="0">
                  <a:moveTo>
                    <a:pt x="101" y="0"/>
                  </a:moveTo>
                  <a:lnTo>
                    <a:pt x="50" y="752"/>
                  </a:lnTo>
                  <a:lnTo>
                    <a:pt x="0" y="1203"/>
                  </a:lnTo>
                  <a:lnTo>
                    <a:pt x="17294" y="1203"/>
                  </a:lnTo>
                  <a:lnTo>
                    <a:pt x="17244" y="376"/>
                  </a:lnTo>
                  <a:lnTo>
                    <a:pt x="17218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736375" y="3401675"/>
              <a:ext cx="52025" cy="21325"/>
            </a:xfrm>
            <a:custGeom>
              <a:avLst/>
              <a:gdLst/>
              <a:ahLst/>
              <a:cxnLst/>
              <a:rect l="l" t="t" r="r" b="b"/>
              <a:pathLst>
                <a:path w="2081" h="853" extrusionOk="0">
                  <a:moveTo>
                    <a:pt x="953" y="0"/>
                  </a:moveTo>
                  <a:cubicBezTo>
                    <a:pt x="577" y="0"/>
                    <a:pt x="251" y="150"/>
                    <a:pt x="50" y="401"/>
                  </a:cubicBezTo>
                  <a:lnTo>
                    <a:pt x="0" y="852"/>
                  </a:lnTo>
                  <a:lnTo>
                    <a:pt x="2081" y="852"/>
                  </a:lnTo>
                  <a:cubicBezTo>
                    <a:pt x="1955" y="351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789000" y="3401675"/>
              <a:ext cx="57675" cy="21325"/>
            </a:xfrm>
            <a:custGeom>
              <a:avLst/>
              <a:gdLst/>
              <a:ahLst/>
              <a:cxnLst/>
              <a:rect l="l" t="t" r="r" b="b"/>
              <a:pathLst>
                <a:path w="2307" h="853" extrusionOk="0">
                  <a:moveTo>
                    <a:pt x="1154" y="0"/>
                  </a:moveTo>
                  <a:cubicBezTo>
                    <a:pt x="602" y="0"/>
                    <a:pt x="126" y="351"/>
                    <a:pt x="1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81" y="777"/>
                  </a:cubicBezTo>
                  <a:cubicBezTo>
                    <a:pt x="2106" y="326"/>
                    <a:pt x="165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844775" y="3401675"/>
              <a:ext cx="57650" cy="21325"/>
            </a:xfrm>
            <a:custGeom>
              <a:avLst/>
              <a:gdLst/>
              <a:ahLst/>
              <a:cxnLst/>
              <a:rect l="l" t="t" r="r" b="b"/>
              <a:pathLst>
                <a:path w="2306" h="853" extrusionOk="0">
                  <a:moveTo>
                    <a:pt x="1153" y="0"/>
                  </a:moveTo>
                  <a:cubicBezTo>
                    <a:pt x="652" y="0"/>
                    <a:pt x="201" y="326"/>
                    <a:pt x="50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903050" y="3401675"/>
              <a:ext cx="57650" cy="21325"/>
            </a:xfrm>
            <a:custGeom>
              <a:avLst/>
              <a:gdLst/>
              <a:ahLst/>
              <a:cxnLst/>
              <a:rect l="l" t="t" r="r" b="b"/>
              <a:pathLst>
                <a:path w="2306" h="853" extrusionOk="0">
                  <a:moveTo>
                    <a:pt x="1153" y="0"/>
                  </a:moveTo>
                  <a:cubicBezTo>
                    <a:pt x="602" y="0"/>
                    <a:pt x="125" y="351"/>
                    <a:pt x="0" y="852"/>
                  </a:cubicBezTo>
                  <a:lnTo>
                    <a:pt x="2306" y="852"/>
                  </a:lnTo>
                  <a:cubicBezTo>
                    <a:pt x="2281" y="827"/>
                    <a:pt x="2281" y="802"/>
                    <a:pt x="2256" y="777"/>
                  </a:cubicBezTo>
                  <a:cubicBezTo>
                    <a:pt x="2105" y="326"/>
                    <a:pt x="165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958800" y="3401675"/>
              <a:ext cx="57675" cy="21325"/>
            </a:xfrm>
            <a:custGeom>
              <a:avLst/>
              <a:gdLst/>
              <a:ahLst/>
              <a:cxnLst/>
              <a:rect l="l" t="t" r="r" b="b"/>
              <a:pathLst>
                <a:path w="2307" h="853" extrusionOk="0">
                  <a:moveTo>
                    <a:pt x="1154" y="0"/>
                  </a:moveTo>
                  <a:cubicBezTo>
                    <a:pt x="652" y="0"/>
                    <a:pt x="201" y="326"/>
                    <a:pt x="26" y="777"/>
                  </a:cubicBezTo>
                  <a:cubicBezTo>
                    <a:pt x="26" y="802"/>
                    <a:pt x="26" y="827"/>
                    <a:pt x="1" y="852"/>
                  </a:cubicBezTo>
                  <a:lnTo>
                    <a:pt x="2306" y="852"/>
                  </a:lnTo>
                  <a:cubicBezTo>
                    <a:pt x="2181" y="351"/>
                    <a:pt x="1705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5016450" y="3401675"/>
              <a:ext cx="57675" cy="21325"/>
            </a:xfrm>
            <a:custGeom>
              <a:avLst/>
              <a:gdLst/>
              <a:ahLst/>
              <a:cxnLst/>
              <a:rect l="l" t="t" r="r" b="b"/>
              <a:pathLst>
                <a:path w="2307" h="853" extrusionOk="0">
                  <a:moveTo>
                    <a:pt x="1153" y="0"/>
                  </a:moveTo>
                  <a:cubicBezTo>
                    <a:pt x="627" y="0"/>
                    <a:pt x="151" y="351"/>
                    <a:pt x="0" y="852"/>
                  </a:cubicBezTo>
                  <a:lnTo>
                    <a:pt x="2306" y="852"/>
                  </a:lnTo>
                  <a:cubicBezTo>
                    <a:pt x="2306" y="827"/>
                    <a:pt x="2306" y="802"/>
                    <a:pt x="2281" y="777"/>
                  </a:cubicBezTo>
                  <a:cubicBezTo>
                    <a:pt x="2131" y="326"/>
                    <a:pt x="1680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5072850" y="3401675"/>
              <a:ext cx="57650" cy="21325"/>
            </a:xfrm>
            <a:custGeom>
              <a:avLst/>
              <a:gdLst/>
              <a:ahLst/>
              <a:cxnLst/>
              <a:rect l="l" t="t" r="r" b="b"/>
              <a:pathLst>
                <a:path w="2306" h="853" extrusionOk="0">
                  <a:moveTo>
                    <a:pt x="1153" y="0"/>
                  </a:moveTo>
                  <a:cubicBezTo>
                    <a:pt x="652" y="0"/>
                    <a:pt x="201" y="326"/>
                    <a:pt x="25" y="777"/>
                  </a:cubicBezTo>
                  <a:cubicBezTo>
                    <a:pt x="25" y="802"/>
                    <a:pt x="25" y="827"/>
                    <a:pt x="0" y="852"/>
                  </a:cubicBezTo>
                  <a:lnTo>
                    <a:pt x="2306" y="852"/>
                  </a:lnTo>
                  <a:cubicBezTo>
                    <a:pt x="2181" y="351"/>
                    <a:pt x="1704" y="0"/>
                    <a:pt x="1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5130475" y="3401675"/>
              <a:ext cx="38250" cy="21325"/>
            </a:xfrm>
            <a:custGeom>
              <a:avLst/>
              <a:gdLst/>
              <a:ahLst/>
              <a:cxnLst/>
              <a:rect l="l" t="t" r="r" b="b"/>
              <a:pathLst>
                <a:path w="1530" h="853" extrusionOk="0">
                  <a:moveTo>
                    <a:pt x="1154" y="0"/>
                  </a:moveTo>
                  <a:cubicBezTo>
                    <a:pt x="602" y="0"/>
                    <a:pt x="151" y="351"/>
                    <a:pt x="1" y="852"/>
                  </a:cubicBezTo>
                  <a:lnTo>
                    <a:pt x="1530" y="852"/>
                  </a:lnTo>
                  <a:lnTo>
                    <a:pt x="1480" y="25"/>
                  </a:lnTo>
                  <a:cubicBezTo>
                    <a:pt x="1379" y="0"/>
                    <a:pt x="1279" y="0"/>
                    <a:pt x="1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775850" y="3180475"/>
              <a:ext cx="31975" cy="32000"/>
            </a:xfrm>
            <a:custGeom>
              <a:avLst/>
              <a:gdLst/>
              <a:ahLst/>
              <a:cxnLst/>
              <a:rect l="l" t="t" r="r" b="b"/>
              <a:pathLst>
                <a:path w="1279" h="1280" extrusionOk="0">
                  <a:moveTo>
                    <a:pt x="627" y="1"/>
                  </a:moveTo>
                  <a:cubicBezTo>
                    <a:pt x="276" y="1"/>
                    <a:pt x="0" y="277"/>
                    <a:pt x="0" y="627"/>
                  </a:cubicBezTo>
                  <a:cubicBezTo>
                    <a:pt x="0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822850" y="3180475"/>
              <a:ext cx="31975" cy="32000"/>
            </a:xfrm>
            <a:custGeom>
              <a:avLst/>
              <a:gdLst/>
              <a:ahLst/>
              <a:cxnLst/>
              <a:rect l="l" t="t" r="r" b="b"/>
              <a:pathLst>
                <a:path w="1279" h="1280" extrusionOk="0">
                  <a:moveTo>
                    <a:pt x="652" y="1"/>
                  </a:moveTo>
                  <a:cubicBezTo>
                    <a:pt x="301" y="1"/>
                    <a:pt x="0" y="277"/>
                    <a:pt x="0" y="627"/>
                  </a:cubicBezTo>
                  <a:cubicBezTo>
                    <a:pt x="0" y="978"/>
                    <a:pt x="301" y="1279"/>
                    <a:pt x="652" y="1279"/>
                  </a:cubicBezTo>
                  <a:cubicBezTo>
                    <a:pt x="1003" y="1279"/>
                    <a:pt x="1278" y="978"/>
                    <a:pt x="1278" y="627"/>
                  </a:cubicBezTo>
                  <a:cubicBezTo>
                    <a:pt x="1278" y="277"/>
                    <a:pt x="1003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870450" y="3180475"/>
              <a:ext cx="31975" cy="32000"/>
            </a:xfrm>
            <a:custGeom>
              <a:avLst/>
              <a:gdLst/>
              <a:ahLst/>
              <a:cxnLst/>
              <a:rect l="l" t="t" r="r" b="b"/>
              <a:pathLst>
                <a:path w="1279" h="1280" extrusionOk="0">
                  <a:moveTo>
                    <a:pt x="627" y="1"/>
                  </a:moveTo>
                  <a:cubicBezTo>
                    <a:pt x="276" y="1"/>
                    <a:pt x="1" y="277"/>
                    <a:pt x="1" y="627"/>
                  </a:cubicBezTo>
                  <a:cubicBezTo>
                    <a:pt x="1" y="978"/>
                    <a:pt x="276" y="1279"/>
                    <a:pt x="627" y="1279"/>
                  </a:cubicBezTo>
                  <a:cubicBezTo>
                    <a:pt x="978" y="1279"/>
                    <a:pt x="1279" y="978"/>
                    <a:pt x="1279" y="627"/>
                  </a:cubicBezTo>
                  <a:cubicBezTo>
                    <a:pt x="1279" y="277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037750" y="3183000"/>
              <a:ext cx="97775" cy="17550"/>
            </a:xfrm>
            <a:custGeom>
              <a:avLst/>
              <a:gdLst/>
              <a:ahLst/>
              <a:cxnLst/>
              <a:rect l="l" t="t" r="r" b="b"/>
              <a:pathLst>
                <a:path w="3911" h="702" extrusionOk="0">
                  <a:moveTo>
                    <a:pt x="376" y="0"/>
                  </a:moveTo>
                  <a:cubicBezTo>
                    <a:pt x="176" y="0"/>
                    <a:pt x="1" y="151"/>
                    <a:pt x="1" y="351"/>
                  </a:cubicBezTo>
                  <a:cubicBezTo>
                    <a:pt x="1" y="552"/>
                    <a:pt x="176" y="702"/>
                    <a:pt x="376" y="702"/>
                  </a:cubicBezTo>
                  <a:lnTo>
                    <a:pt x="3559" y="702"/>
                  </a:lnTo>
                  <a:cubicBezTo>
                    <a:pt x="3760" y="702"/>
                    <a:pt x="3910" y="552"/>
                    <a:pt x="3910" y="351"/>
                  </a:cubicBezTo>
                  <a:cubicBezTo>
                    <a:pt x="3910" y="151"/>
                    <a:pt x="3760" y="0"/>
                    <a:pt x="3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58550" y="3229975"/>
              <a:ext cx="43250" cy="43275"/>
            </a:xfrm>
            <a:custGeom>
              <a:avLst/>
              <a:gdLst/>
              <a:ahLst/>
              <a:cxnLst/>
              <a:rect l="l" t="t" r="r" b="b"/>
              <a:pathLst>
                <a:path w="1730" h="1731" extrusionOk="0">
                  <a:moveTo>
                    <a:pt x="502" y="1"/>
                  </a:moveTo>
                  <a:lnTo>
                    <a:pt x="502" y="226"/>
                  </a:lnTo>
                  <a:lnTo>
                    <a:pt x="251" y="226"/>
                  </a:lnTo>
                  <a:lnTo>
                    <a:pt x="251" y="477"/>
                  </a:lnTo>
                  <a:lnTo>
                    <a:pt x="1" y="477"/>
                  </a:lnTo>
                  <a:lnTo>
                    <a:pt x="1" y="1229"/>
                  </a:lnTo>
                  <a:lnTo>
                    <a:pt x="226" y="1229"/>
                  </a:lnTo>
                  <a:lnTo>
                    <a:pt x="226" y="1480"/>
                  </a:lnTo>
                  <a:lnTo>
                    <a:pt x="477" y="1480"/>
                  </a:lnTo>
                  <a:lnTo>
                    <a:pt x="477" y="1730"/>
                  </a:lnTo>
                  <a:lnTo>
                    <a:pt x="1730" y="1730"/>
                  </a:lnTo>
                  <a:lnTo>
                    <a:pt x="1730" y="753"/>
                  </a:lnTo>
                  <a:lnTo>
                    <a:pt x="978" y="728"/>
                  </a:lnTo>
                  <a:lnTo>
                    <a:pt x="978" y="978"/>
                  </a:lnTo>
                  <a:lnTo>
                    <a:pt x="1229" y="978"/>
                  </a:lnTo>
                  <a:lnTo>
                    <a:pt x="1229" y="1480"/>
                  </a:lnTo>
                  <a:lnTo>
                    <a:pt x="727" y="1480"/>
                  </a:lnTo>
                  <a:lnTo>
                    <a:pt x="727" y="1229"/>
                  </a:lnTo>
                  <a:lnTo>
                    <a:pt x="477" y="1229"/>
                  </a:lnTo>
                  <a:lnTo>
                    <a:pt x="502" y="477"/>
                  </a:lnTo>
                  <a:lnTo>
                    <a:pt x="752" y="477"/>
                  </a:lnTo>
                  <a:lnTo>
                    <a:pt x="752" y="251"/>
                  </a:lnTo>
                  <a:lnTo>
                    <a:pt x="1730" y="251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908050" y="3229975"/>
              <a:ext cx="43250" cy="43900"/>
            </a:xfrm>
            <a:custGeom>
              <a:avLst/>
              <a:gdLst/>
              <a:ahLst/>
              <a:cxnLst/>
              <a:rect l="l" t="t" r="r" b="b"/>
              <a:pathLst>
                <a:path w="1730" h="1756" extrusionOk="0">
                  <a:moveTo>
                    <a:pt x="1003" y="251"/>
                  </a:moveTo>
                  <a:lnTo>
                    <a:pt x="1003" y="502"/>
                  </a:lnTo>
                  <a:lnTo>
                    <a:pt x="1254" y="502"/>
                  </a:lnTo>
                  <a:lnTo>
                    <a:pt x="1229" y="1003"/>
                  </a:lnTo>
                  <a:lnTo>
                    <a:pt x="502" y="1003"/>
                  </a:lnTo>
                  <a:lnTo>
                    <a:pt x="502" y="502"/>
                  </a:lnTo>
                  <a:lnTo>
                    <a:pt x="752" y="502"/>
                  </a:lnTo>
                  <a:lnTo>
                    <a:pt x="752" y="251"/>
                  </a:lnTo>
                  <a:close/>
                  <a:moveTo>
                    <a:pt x="502" y="1"/>
                  </a:moveTo>
                  <a:lnTo>
                    <a:pt x="502" y="251"/>
                  </a:lnTo>
                  <a:lnTo>
                    <a:pt x="251" y="251"/>
                  </a:lnTo>
                  <a:lnTo>
                    <a:pt x="251" y="502"/>
                  </a:lnTo>
                  <a:lnTo>
                    <a:pt x="1" y="502"/>
                  </a:lnTo>
                  <a:lnTo>
                    <a:pt x="1" y="1730"/>
                  </a:lnTo>
                  <a:lnTo>
                    <a:pt x="477" y="1755"/>
                  </a:lnTo>
                  <a:lnTo>
                    <a:pt x="502" y="1254"/>
                  </a:lnTo>
                  <a:lnTo>
                    <a:pt x="1229" y="1254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30" y="502"/>
                  </a:lnTo>
                  <a:lnTo>
                    <a:pt x="1504" y="502"/>
                  </a:lnTo>
                  <a:lnTo>
                    <a:pt x="1504" y="251"/>
                  </a:lnTo>
                  <a:lnTo>
                    <a:pt x="1254" y="251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4957550" y="3230600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1" y="1"/>
                  </a:moveTo>
                  <a:lnTo>
                    <a:pt x="1" y="1730"/>
                  </a:lnTo>
                  <a:lnTo>
                    <a:pt x="502" y="1730"/>
                  </a:lnTo>
                  <a:lnTo>
                    <a:pt x="502" y="753"/>
                  </a:lnTo>
                  <a:lnTo>
                    <a:pt x="752" y="753"/>
                  </a:lnTo>
                  <a:lnTo>
                    <a:pt x="752" y="1254"/>
                  </a:lnTo>
                  <a:lnTo>
                    <a:pt x="1003" y="1254"/>
                  </a:lnTo>
                  <a:lnTo>
                    <a:pt x="1003" y="753"/>
                  </a:lnTo>
                  <a:lnTo>
                    <a:pt x="1254" y="753"/>
                  </a:lnTo>
                  <a:lnTo>
                    <a:pt x="1229" y="1755"/>
                  </a:lnTo>
                  <a:lnTo>
                    <a:pt x="1730" y="1755"/>
                  </a:lnTo>
                  <a:lnTo>
                    <a:pt x="1755" y="1"/>
                  </a:lnTo>
                  <a:lnTo>
                    <a:pt x="1254" y="1"/>
                  </a:lnTo>
                  <a:lnTo>
                    <a:pt x="1254" y="252"/>
                  </a:lnTo>
                  <a:lnTo>
                    <a:pt x="1003" y="252"/>
                  </a:lnTo>
                  <a:lnTo>
                    <a:pt x="1003" y="502"/>
                  </a:lnTo>
                  <a:lnTo>
                    <a:pt x="752" y="502"/>
                  </a:lnTo>
                  <a:lnTo>
                    <a:pt x="752" y="252"/>
                  </a:lnTo>
                  <a:lnTo>
                    <a:pt x="502" y="25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07050" y="3230600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26" y="1"/>
                  </a:moveTo>
                  <a:lnTo>
                    <a:pt x="0" y="1755"/>
                  </a:lnTo>
                  <a:lnTo>
                    <a:pt x="1730" y="1755"/>
                  </a:lnTo>
                  <a:lnTo>
                    <a:pt x="1755" y="1505"/>
                  </a:lnTo>
                  <a:lnTo>
                    <a:pt x="502" y="1505"/>
                  </a:lnTo>
                  <a:lnTo>
                    <a:pt x="502" y="1003"/>
                  </a:lnTo>
                  <a:lnTo>
                    <a:pt x="1504" y="1028"/>
                  </a:lnTo>
                  <a:lnTo>
                    <a:pt x="1504" y="778"/>
                  </a:lnTo>
                  <a:lnTo>
                    <a:pt x="502" y="753"/>
                  </a:lnTo>
                  <a:lnTo>
                    <a:pt x="502" y="277"/>
                  </a:lnTo>
                  <a:lnTo>
                    <a:pt x="1755" y="277"/>
                  </a:lnTo>
                  <a:lnTo>
                    <a:pt x="1755" y="26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4857925" y="3289500"/>
              <a:ext cx="43250" cy="43275"/>
            </a:xfrm>
            <a:custGeom>
              <a:avLst/>
              <a:gdLst/>
              <a:ahLst/>
              <a:cxnLst/>
              <a:rect l="l" t="t" r="r" b="b"/>
              <a:pathLst>
                <a:path w="1730" h="1731" extrusionOk="0">
                  <a:moveTo>
                    <a:pt x="1254" y="251"/>
                  </a:moveTo>
                  <a:lnTo>
                    <a:pt x="1229" y="1480"/>
                  </a:lnTo>
                  <a:lnTo>
                    <a:pt x="477" y="1480"/>
                  </a:lnTo>
                  <a:lnTo>
                    <a:pt x="502" y="251"/>
                  </a:lnTo>
                  <a:close/>
                  <a:moveTo>
                    <a:pt x="251" y="1"/>
                  </a:moveTo>
                  <a:lnTo>
                    <a:pt x="251" y="226"/>
                  </a:lnTo>
                  <a:lnTo>
                    <a:pt x="1" y="226"/>
                  </a:lnTo>
                  <a:lnTo>
                    <a:pt x="1" y="1480"/>
                  </a:lnTo>
                  <a:lnTo>
                    <a:pt x="251" y="1480"/>
                  </a:lnTo>
                  <a:lnTo>
                    <a:pt x="226" y="1730"/>
                  </a:lnTo>
                  <a:lnTo>
                    <a:pt x="1479" y="1730"/>
                  </a:lnTo>
                  <a:lnTo>
                    <a:pt x="1479" y="1480"/>
                  </a:lnTo>
                  <a:lnTo>
                    <a:pt x="1730" y="1480"/>
                  </a:lnTo>
                  <a:lnTo>
                    <a:pt x="1730" y="251"/>
                  </a:lnTo>
                  <a:lnTo>
                    <a:pt x="1504" y="25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907425" y="3289500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0" y="1"/>
                  </a:moveTo>
                  <a:lnTo>
                    <a:pt x="0" y="1003"/>
                  </a:lnTo>
                  <a:lnTo>
                    <a:pt x="251" y="1003"/>
                  </a:lnTo>
                  <a:lnTo>
                    <a:pt x="251" y="1254"/>
                  </a:lnTo>
                  <a:lnTo>
                    <a:pt x="502" y="1254"/>
                  </a:lnTo>
                  <a:lnTo>
                    <a:pt x="502" y="1505"/>
                  </a:lnTo>
                  <a:lnTo>
                    <a:pt x="752" y="1505"/>
                  </a:lnTo>
                  <a:lnTo>
                    <a:pt x="752" y="1755"/>
                  </a:lnTo>
                  <a:lnTo>
                    <a:pt x="978" y="1755"/>
                  </a:lnTo>
                  <a:lnTo>
                    <a:pt x="1003" y="1505"/>
                  </a:lnTo>
                  <a:lnTo>
                    <a:pt x="1229" y="1505"/>
                  </a:lnTo>
                  <a:lnTo>
                    <a:pt x="1254" y="1254"/>
                  </a:lnTo>
                  <a:lnTo>
                    <a:pt x="1479" y="1254"/>
                  </a:lnTo>
                  <a:lnTo>
                    <a:pt x="1504" y="1003"/>
                  </a:lnTo>
                  <a:lnTo>
                    <a:pt x="1730" y="1003"/>
                  </a:lnTo>
                  <a:lnTo>
                    <a:pt x="1755" y="26"/>
                  </a:lnTo>
                  <a:lnTo>
                    <a:pt x="1254" y="26"/>
                  </a:lnTo>
                  <a:lnTo>
                    <a:pt x="1254" y="753"/>
                  </a:lnTo>
                  <a:lnTo>
                    <a:pt x="1003" y="753"/>
                  </a:lnTo>
                  <a:lnTo>
                    <a:pt x="1003" y="1003"/>
                  </a:lnTo>
                  <a:lnTo>
                    <a:pt x="752" y="1003"/>
                  </a:lnTo>
                  <a:lnTo>
                    <a:pt x="752" y="753"/>
                  </a:lnTo>
                  <a:lnTo>
                    <a:pt x="502" y="75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956925" y="3290125"/>
              <a:ext cx="43875" cy="43900"/>
            </a:xfrm>
            <a:custGeom>
              <a:avLst/>
              <a:gdLst/>
              <a:ahLst/>
              <a:cxnLst/>
              <a:rect l="l" t="t" r="r" b="b"/>
              <a:pathLst>
                <a:path w="1755" h="1756" extrusionOk="0">
                  <a:moveTo>
                    <a:pt x="26" y="1"/>
                  </a:moveTo>
                  <a:lnTo>
                    <a:pt x="0" y="1730"/>
                  </a:lnTo>
                  <a:lnTo>
                    <a:pt x="1730" y="1755"/>
                  </a:lnTo>
                  <a:lnTo>
                    <a:pt x="1730" y="1505"/>
                  </a:lnTo>
                  <a:lnTo>
                    <a:pt x="502" y="1480"/>
                  </a:lnTo>
                  <a:lnTo>
                    <a:pt x="502" y="1003"/>
                  </a:lnTo>
                  <a:lnTo>
                    <a:pt x="1504" y="1003"/>
                  </a:lnTo>
                  <a:lnTo>
                    <a:pt x="1504" y="753"/>
                  </a:lnTo>
                  <a:lnTo>
                    <a:pt x="502" y="753"/>
                  </a:lnTo>
                  <a:lnTo>
                    <a:pt x="502" y="251"/>
                  </a:lnTo>
                  <a:lnTo>
                    <a:pt x="1755" y="251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006425" y="3290750"/>
              <a:ext cx="43875" cy="43275"/>
            </a:xfrm>
            <a:custGeom>
              <a:avLst/>
              <a:gdLst/>
              <a:ahLst/>
              <a:cxnLst/>
              <a:rect l="l" t="t" r="r" b="b"/>
              <a:pathLst>
                <a:path w="1755" h="1731" extrusionOk="0">
                  <a:moveTo>
                    <a:pt x="1254" y="252"/>
                  </a:moveTo>
                  <a:lnTo>
                    <a:pt x="1254" y="753"/>
                  </a:lnTo>
                  <a:lnTo>
                    <a:pt x="1003" y="753"/>
                  </a:lnTo>
                  <a:lnTo>
                    <a:pt x="1003" y="978"/>
                  </a:lnTo>
                  <a:lnTo>
                    <a:pt x="502" y="978"/>
                  </a:lnTo>
                  <a:lnTo>
                    <a:pt x="527" y="252"/>
                  </a:lnTo>
                  <a:close/>
                  <a:moveTo>
                    <a:pt x="25" y="1"/>
                  </a:moveTo>
                  <a:lnTo>
                    <a:pt x="0" y="1730"/>
                  </a:lnTo>
                  <a:lnTo>
                    <a:pt x="502" y="1730"/>
                  </a:lnTo>
                  <a:lnTo>
                    <a:pt x="502" y="1229"/>
                  </a:lnTo>
                  <a:lnTo>
                    <a:pt x="752" y="1229"/>
                  </a:lnTo>
                  <a:lnTo>
                    <a:pt x="752" y="1480"/>
                  </a:lnTo>
                  <a:lnTo>
                    <a:pt x="1003" y="1480"/>
                  </a:lnTo>
                  <a:lnTo>
                    <a:pt x="1003" y="1730"/>
                  </a:lnTo>
                  <a:lnTo>
                    <a:pt x="1755" y="1730"/>
                  </a:lnTo>
                  <a:lnTo>
                    <a:pt x="1755" y="1505"/>
                  </a:lnTo>
                  <a:lnTo>
                    <a:pt x="1504" y="1480"/>
                  </a:lnTo>
                  <a:lnTo>
                    <a:pt x="1504" y="1254"/>
                  </a:lnTo>
                  <a:lnTo>
                    <a:pt x="1254" y="1229"/>
                  </a:lnTo>
                  <a:lnTo>
                    <a:pt x="1254" y="1003"/>
                  </a:lnTo>
                  <a:lnTo>
                    <a:pt x="1755" y="1003"/>
                  </a:lnTo>
                  <a:lnTo>
                    <a:pt x="1755" y="252"/>
                  </a:lnTo>
                  <a:lnTo>
                    <a:pt x="1504" y="252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Màn chơi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962" name="Google Shape;962;p40"/>
          <p:cNvGrpSpPr/>
          <p:nvPr/>
        </p:nvGrpSpPr>
        <p:grpSpPr>
          <a:xfrm>
            <a:off x="621025" y="1850152"/>
            <a:ext cx="3114303" cy="1616207"/>
            <a:chOff x="1037488" y="2029071"/>
            <a:chExt cx="3114303" cy="637507"/>
          </a:xfrm>
        </p:grpSpPr>
        <p:sp>
          <p:nvSpPr>
            <p:cNvPr id="963" name="Google Shape;963;p40"/>
            <p:cNvSpPr/>
            <p:nvPr/>
          </p:nvSpPr>
          <p:spPr>
            <a:xfrm>
              <a:off x="1037488" y="2029071"/>
              <a:ext cx="3114300" cy="5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Có chướng ngại vật. Cá di chuyển nhanh hơn, ở độ sâu hơn.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Mục tiêu: 850 điểm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grpSp>
          <p:nvGrpSpPr>
            <p:cNvPr id="964" name="Google Shape;964;p40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965" name="Google Shape;965;p40"/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0"/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9" name="Google Shape;969;p40"/>
          <p:cNvGrpSpPr/>
          <p:nvPr/>
        </p:nvGrpSpPr>
        <p:grpSpPr>
          <a:xfrm>
            <a:off x="1824024" y="1677150"/>
            <a:ext cx="708296" cy="297528"/>
            <a:chOff x="412630" y="2982638"/>
            <a:chExt cx="2393700" cy="637515"/>
          </a:xfrm>
        </p:grpSpPr>
        <p:sp>
          <p:nvSpPr>
            <p:cNvPr id="970" name="Google Shape;970;p40"/>
            <p:cNvSpPr/>
            <p:nvPr/>
          </p:nvSpPr>
          <p:spPr>
            <a:xfrm>
              <a:off x="412630" y="2982638"/>
              <a:ext cx="2393700" cy="637500"/>
            </a:xfrm>
            <a:prstGeom prst="rect">
              <a:avLst/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Màn 2</a:t>
              </a:r>
              <a:endParaRPr sz="1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971" name="Google Shape;971;p40"/>
            <p:cNvSpPr/>
            <p:nvPr/>
          </p:nvSpPr>
          <p:spPr>
            <a:xfrm rot="10800000" flipH="1">
              <a:off x="24198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 rot="10800000" flipH="1">
              <a:off x="24198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 rot="10800000" flipH="1">
              <a:off x="7129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 rot="10800000" flipH="1">
              <a:off x="7129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5" name="Google Shape;9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276" y="1289050"/>
            <a:ext cx="4898799" cy="27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Màn chơi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981" name="Google Shape;981;p41"/>
          <p:cNvGrpSpPr/>
          <p:nvPr/>
        </p:nvGrpSpPr>
        <p:grpSpPr>
          <a:xfrm>
            <a:off x="621025" y="1850152"/>
            <a:ext cx="3114303" cy="1616207"/>
            <a:chOff x="1037488" y="2029071"/>
            <a:chExt cx="3114303" cy="637507"/>
          </a:xfrm>
        </p:grpSpPr>
        <p:sp>
          <p:nvSpPr>
            <p:cNvPr id="982" name="Google Shape;982;p41"/>
            <p:cNvSpPr/>
            <p:nvPr/>
          </p:nvSpPr>
          <p:spPr>
            <a:xfrm>
              <a:off x="1037488" y="2029071"/>
              <a:ext cx="3114300" cy="5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Có rương kho báu để câu.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Mục tiêu: 1250 điểm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grpSp>
          <p:nvGrpSpPr>
            <p:cNvPr id="983" name="Google Shape;983;p41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984" name="Google Shape;984;p41"/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1"/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1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1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8" name="Google Shape;988;p41"/>
          <p:cNvGrpSpPr/>
          <p:nvPr/>
        </p:nvGrpSpPr>
        <p:grpSpPr>
          <a:xfrm>
            <a:off x="1824024" y="1677150"/>
            <a:ext cx="708296" cy="297528"/>
            <a:chOff x="412630" y="2982638"/>
            <a:chExt cx="2393700" cy="637515"/>
          </a:xfrm>
        </p:grpSpPr>
        <p:sp>
          <p:nvSpPr>
            <p:cNvPr id="989" name="Google Shape;989;p41"/>
            <p:cNvSpPr/>
            <p:nvPr/>
          </p:nvSpPr>
          <p:spPr>
            <a:xfrm>
              <a:off x="412630" y="2982638"/>
              <a:ext cx="2393700" cy="637500"/>
            </a:xfrm>
            <a:prstGeom prst="rect">
              <a:avLst/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Màn 3</a:t>
              </a:r>
              <a:endParaRPr sz="1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990" name="Google Shape;990;p41"/>
            <p:cNvSpPr/>
            <p:nvPr/>
          </p:nvSpPr>
          <p:spPr>
            <a:xfrm rot="10800000" flipH="1">
              <a:off x="24198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 rot="10800000" flipH="1">
              <a:off x="24198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 rot="10800000" flipH="1">
              <a:off x="7129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 rot="10800000" flipH="1">
              <a:off x="7129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94" name="Google Shape;9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426" y="1258850"/>
            <a:ext cx="5015249" cy="27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Màn chơi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000" name="Google Shape;1000;p42"/>
          <p:cNvGrpSpPr/>
          <p:nvPr/>
        </p:nvGrpSpPr>
        <p:grpSpPr>
          <a:xfrm>
            <a:off x="621025" y="1850152"/>
            <a:ext cx="3114303" cy="1616207"/>
            <a:chOff x="1037488" y="2029071"/>
            <a:chExt cx="3114303" cy="637507"/>
          </a:xfrm>
        </p:grpSpPr>
        <p:sp>
          <p:nvSpPr>
            <p:cNvPr id="1001" name="Google Shape;1001;p42"/>
            <p:cNvSpPr/>
            <p:nvPr/>
          </p:nvSpPr>
          <p:spPr>
            <a:xfrm>
              <a:off x="1037488" y="2029071"/>
              <a:ext cx="3114300" cy="5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Có nhiều loại cá cũng như có nhiều vật cản hơn. 2 rương kho báu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Mục tiêu: 1500 điểm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grpSp>
          <p:nvGrpSpPr>
            <p:cNvPr id="1002" name="Google Shape;1002;p42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003" name="Google Shape;1003;p42"/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2"/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2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2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7" name="Google Shape;1007;p42"/>
          <p:cNvGrpSpPr/>
          <p:nvPr/>
        </p:nvGrpSpPr>
        <p:grpSpPr>
          <a:xfrm>
            <a:off x="1824024" y="1677150"/>
            <a:ext cx="708296" cy="297528"/>
            <a:chOff x="412630" y="2982638"/>
            <a:chExt cx="2393700" cy="637515"/>
          </a:xfrm>
        </p:grpSpPr>
        <p:sp>
          <p:nvSpPr>
            <p:cNvPr id="1008" name="Google Shape;1008;p42"/>
            <p:cNvSpPr/>
            <p:nvPr/>
          </p:nvSpPr>
          <p:spPr>
            <a:xfrm>
              <a:off x="412630" y="2982638"/>
              <a:ext cx="2393700" cy="637500"/>
            </a:xfrm>
            <a:prstGeom prst="rect">
              <a:avLst/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Màn 4</a:t>
              </a:r>
              <a:endParaRPr sz="1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 rot="10800000" flipH="1">
              <a:off x="24198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 rot="10800000" flipH="1">
              <a:off x="24198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 rot="10800000" flipH="1">
              <a:off x="7129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 rot="10800000" flipH="1">
              <a:off x="7129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3" name="Google Shape;10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451" y="1156800"/>
            <a:ext cx="5049824" cy="28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Màn chơi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019" name="Google Shape;1019;p43"/>
          <p:cNvGrpSpPr/>
          <p:nvPr/>
        </p:nvGrpSpPr>
        <p:grpSpPr>
          <a:xfrm>
            <a:off x="621025" y="1850152"/>
            <a:ext cx="3114303" cy="1616207"/>
            <a:chOff x="1037488" y="2029071"/>
            <a:chExt cx="3114303" cy="637507"/>
          </a:xfrm>
        </p:grpSpPr>
        <p:sp>
          <p:nvSpPr>
            <p:cNvPr id="1020" name="Google Shape;1020;p43"/>
            <p:cNvSpPr/>
            <p:nvPr/>
          </p:nvSpPr>
          <p:spPr>
            <a:xfrm>
              <a:off x="1037488" y="2029071"/>
              <a:ext cx="3114300" cy="5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Cá vàng huyền thoại di chuyển rất nhanh. Có rất nhiều vật cản.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Mục tiêu: 2600 điểm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grpSp>
          <p:nvGrpSpPr>
            <p:cNvPr id="1021" name="Google Shape;1021;p43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022" name="Google Shape;1022;p43"/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3"/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3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3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6" name="Google Shape;1026;p43"/>
          <p:cNvGrpSpPr/>
          <p:nvPr/>
        </p:nvGrpSpPr>
        <p:grpSpPr>
          <a:xfrm>
            <a:off x="1824024" y="1677150"/>
            <a:ext cx="708296" cy="297528"/>
            <a:chOff x="412630" y="2982638"/>
            <a:chExt cx="2393700" cy="637515"/>
          </a:xfrm>
        </p:grpSpPr>
        <p:sp>
          <p:nvSpPr>
            <p:cNvPr id="1027" name="Google Shape;1027;p43"/>
            <p:cNvSpPr/>
            <p:nvPr/>
          </p:nvSpPr>
          <p:spPr>
            <a:xfrm>
              <a:off x="412630" y="2982638"/>
              <a:ext cx="2393700" cy="637500"/>
            </a:xfrm>
            <a:prstGeom prst="rect">
              <a:avLst/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Màn 5</a:t>
              </a:r>
              <a:endParaRPr sz="1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1028" name="Google Shape;1028;p43"/>
            <p:cNvSpPr/>
            <p:nvPr/>
          </p:nvSpPr>
          <p:spPr>
            <a:xfrm rot="10800000" flipH="1">
              <a:off x="24198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 rot="10800000" flipH="1">
              <a:off x="24198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 rot="10800000" flipH="1">
              <a:off x="7129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 rot="10800000" flipH="1">
              <a:off x="7129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2" name="Google Shape;10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001" y="1238088"/>
            <a:ext cx="5071223" cy="28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4"/>
          <p:cNvSpPr txBox="1">
            <a:spLocks noGrp="1"/>
          </p:cNvSpPr>
          <p:nvPr>
            <p:ph type="title"/>
          </p:nvPr>
        </p:nvSpPr>
        <p:spPr>
          <a:xfrm>
            <a:off x="720000" y="1755150"/>
            <a:ext cx="299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Barlow Condensed"/>
                <a:ea typeface="Barlow Condensed"/>
                <a:cs typeface="Barlow Condensed"/>
                <a:sym typeface="Barlow Condensed"/>
              </a:rPr>
              <a:t>Khó khăn</a:t>
            </a:r>
            <a:endParaRPr sz="5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8" name="Google Shape;1038;p44"/>
          <p:cNvSpPr txBox="1">
            <a:spLocks noGrp="1"/>
          </p:cNvSpPr>
          <p:nvPr>
            <p:ph type="subTitle" idx="1"/>
          </p:nvPr>
        </p:nvSpPr>
        <p:spPr>
          <a:xfrm>
            <a:off x="713100" y="2571750"/>
            <a:ext cx="3311400" cy="10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- Tìm kiếm asset trên mạng, phải tự vẽ background.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- Lần đầu làm việc với SDL2 và VS Code.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9" name="Google Shape;1039;p44"/>
          <p:cNvSpPr/>
          <p:nvPr/>
        </p:nvSpPr>
        <p:spPr>
          <a:xfrm>
            <a:off x="4572000" y="1178248"/>
            <a:ext cx="3852000" cy="2787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2580000" algn="bl" rotWithShape="0">
              <a:schemeClr val="accent5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44"/>
          <p:cNvGrpSpPr/>
          <p:nvPr/>
        </p:nvGrpSpPr>
        <p:grpSpPr>
          <a:xfrm>
            <a:off x="4842243" y="3519147"/>
            <a:ext cx="3311448" cy="326519"/>
            <a:chOff x="4841943" y="3886997"/>
            <a:chExt cx="3311448" cy="326519"/>
          </a:xfrm>
        </p:grpSpPr>
        <p:grpSp>
          <p:nvGrpSpPr>
            <p:cNvPr id="1041" name="Google Shape;1041;p44"/>
            <p:cNvGrpSpPr/>
            <p:nvPr/>
          </p:nvGrpSpPr>
          <p:grpSpPr>
            <a:xfrm>
              <a:off x="4841949" y="3886997"/>
              <a:ext cx="3311442" cy="95507"/>
              <a:chOff x="5238562" y="4064338"/>
              <a:chExt cx="2868043" cy="82719"/>
            </a:xfrm>
          </p:grpSpPr>
          <p:sp>
            <p:nvSpPr>
              <p:cNvPr id="1042" name="Google Shape;1042;p44"/>
              <p:cNvSpPr/>
              <p:nvPr/>
            </p:nvSpPr>
            <p:spPr>
              <a:xfrm>
                <a:off x="5238825" y="4091082"/>
                <a:ext cx="2867780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214976" h="1150" extrusionOk="0">
                    <a:moveTo>
                      <a:pt x="0" y="1"/>
                    </a:moveTo>
                    <a:lnTo>
                      <a:pt x="0" y="1149"/>
                    </a:lnTo>
                    <a:lnTo>
                      <a:pt x="214975" y="1149"/>
                    </a:lnTo>
                    <a:lnTo>
                      <a:pt x="2149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4"/>
              <p:cNvSpPr/>
              <p:nvPr/>
            </p:nvSpPr>
            <p:spPr>
              <a:xfrm>
                <a:off x="5238562" y="4091092"/>
                <a:ext cx="1052366" cy="29216"/>
              </a:xfrm>
              <a:custGeom>
                <a:avLst/>
                <a:gdLst/>
                <a:ahLst/>
                <a:cxnLst/>
                <a:rect l="l" t="t" r="r" b="b"/>
                <a:pathLst>
                  <a:path w="109110" h="1150" extrusionOk="0">
                    <a:moveTo>
                      <a:pt x="0" y="1"/>
                    </a:moveTo>
                    <a:lnTo>
                      <a:pt x="0" y="1149"/>
                    </a:lnTo>
                    <a:lnTo>
                      <a:pt x="109109" y="1149"/>
                    </a:lnTo>
                    <a:lnTo>
                      <a:pt x="1091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4"/>
              <p:cNvSpPr/>
              <p:nvPr/>
            </p:nvSpPr>
            <p:spPr>
              <a:xfrm>
                <a:off x="6244244" y="4064338"/>
                <a:ext cx="82693" cy="82719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3256" extrusionOk="0">
                    <a:moveTo>
                      <a:pt x="1625" y="1"/>
                    </a:moveTo>
                    <a:cubicBezTo>
                      <a:pt x="728" y="1"/>
                      <a:pt x="1" y="729"/>
                      <a:pt x="1" y="1626"/>
                    </a:cubicBezTo>
                    <a:cubicBezTo>
                      <a:pt x="1" y="2527"/>
                      <a:pt x="728" y="3255"/>
                      <a:pt x="1625" y="3255"/>
                    </a:cubicBezTo>
                    <a:cubicBezTo>
                      <a:pt x="2527" y="3255"/>
                      <a:pt x="3254" y="2527"/>
                      <a:pt x="3254" y="1626"/>
                    </a:cubicBezTo>
                    <a:cubicBezTo>
                      <a:pt x="3254" y="729"/>
                      <a:pt x="2527" y="1"/>
                      <a:pt x="16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5" name="Google Shape;1045;p44"/>
            <p:cNvGrpSpPr/>
            <p:nvPr/>
          </p:nvGrpSpPr>
          <p:grpSpPr>
            <a:xfrm>
              <a:off x="4841943" y="4088524"/>
              <a:ext cx="1580463" cy="119299"/>
              <a:chOff x="950116" y="4374618"/>
              <a:chExt cx="1885769" cy="142345"/>
            </a:xfrm>
          </p:grpSpPr>
          <p:sp>
            <p:nvSpPr>
              <p:cNvPr id="1046" name="Google Shape;1046;p44"/>
              <p:cNvSpPr/>
              <p:nvPr/>
            </p:nvSpPr>
            <p:spPr>
              <a:xfrm>
                <a:off x="950116" y="4382213"/>
                <a:ext cx="127190" cy="127190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3634" extrusionOk="0">
                    <a:moveTo>
                      <a:pt x="1" y="1"/>
                    </a:moveTo>
                    <a:lnTo>
                      <a:pt x="1" y="3633"/>
                    </a:lnTo>
                    <a:lnTo>
                      <a:pt x="3634" y="18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4"/>
              <p:cNvSpPr/>
              <p:nvPr/>
            </p:nvSpPr>
            <p:spPr>
              <a:xfrm>
                <a:off x="1239222" y="4399819"/>
                <a:ext cx="91980" cy="9194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2627" extrusionOk="0">
                    <a:moveTo>
                      <a:pt x="1" y="0"/>
                    </a:moveTo>
                    <a:lnTo>
                      <a:pt x="1" y="2627"/>
                    </a:lnTo>
                    <a:lnTo>
                      <a:pt x="2628" y="131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4"/>
              <p:cNvSpPr/>
              <p:nvPr/>
            </p:nvSpPr>
            <p:spPr>
              <a:xfrm>
                <a:off x="1335509" y="4399819"/>
                <a:ext cx="11830" cy="9194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2627" extrusionOk="0">
                    <a:moveTo>
                      <a:pt x="0" y="0"/>
                    </a:moveTo>
                    <a:lnTo>
                      <a:pt x="0" y="2627"/>
                    </a:lnTo>
                    <a:lnTo>
                      <a:pt x="337" y="2627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4"/>
              <p:cNvSpPr/>
              <p:nvPr/>
            </p:nvSpPr>
            <p:spPr>
              <a:xfrm>
                <a:off x="1509218" y="4374618"/>
                <a:ext cx="96355" cy="14234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067" extrusionOk="0">
                    <a:moveTo>
                      <a:pt x="2752" y="1"/>
                    </a:moveTo>
                    <a:lnTo>
                      <a:pt x="1" y="2032"/>
                    </a:lnTo>
                    <a:lnTo>
                      <a:pt x="2752" y="4066"/>
                    </a:lnTo>
                    <a:lnTo>
                      <a:pt x="27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4"/>
              <p:cNvSpPr/>
              <p:nvPr/>
            </p:nvSpPr>
            <p:spPr>
              <a:xfrm>
                <a:off x="1509218" y="4410494"/>
                <a:ext cx="48545" cy="7045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13" extrusionOk="0">
                    <a:moveTo>
                      <a:pt x="1" y="1"/>
                    </a:moveTo>
                    <a:lnTo>
                      <a:pt x="1" y="2013"/>
                    </a:lnTo>
                    <a:lnTo>
                      <a:pt x="1386" y="2013"/>
                    </a:lnTo>
                    <a:lnTo>
                      <a:pt x="13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4"/>
              <p:cNvSpPr/>
              <p:nvPr/>
            </p:nvSpPr>
            <p:spPr>
              <a:xfrm>
                <a:off x="1619855" y="4378013"/>
                <a:ext cx="5488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870" extrusionOk="0">
                    <a:moveTo>
                      <a:pt x="1" y="0"/>
                    </a:moveTo>
                    <a:lnTo>
                      <a:pt x="1" y="426"/>
                    </a:lnTo>
                    <a:cubicBezTo>
                      <a:pt x="666" y="604"/>
                      <a:pt x="1161" y="1212"/>
                      <a:pt x="1161" y="1935"/>
                    </a:cubicBezTo>
                    <a:cubicBezTo>
                      <a:pt x="1161" y="2658"/>
                      <a:pt x="666" y="3266"/>
                      <a:pt x="1" y="3448"/>
                    </a:cubicBezTo>
                    <a:lnTo>
                      <a:pt x="1" y="3869"/>
                    </a:lnTo>
                    <a:cubicBezTo>
                      <a:pt x="895" y="3680"/>
                      <a:pt x="1568" y="2887"/>
                      <a:pt x="1568" y="1935"/>
                    </a:cubicBezTo>
                    <a:cubicBezTo>
                      <a:pt x="1568" y="983"/>
                      <a:pt x="895" y="19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4"/>
              <p:cNvSpPr/>
              <p:nvPr/>
            </p:nvSpPr>
            <p:spPr>
              <a:xfrm>
                <a:off x="1619855" y="4411859"/>
                <a:ext cx="2754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935" extrusionOk="0">
                    <a:moveTo>
                      <a:pt x="1" y="1"/>
                    </a:moveTo>
                    <a:lnTo>
                      <a:pt x="1" y="1935"/>
                    </a:lnTo>
                    <a:cubicBezTo>
                      <a:pt x="450" y="1842"/>
                      <a:pt x="786" y="1444"/>
                      <a:pt x="786" y="968"/>
                    </a:cubicBezTo>
                    <a:cubicBezTo>
                      <a:pt x="786" y="492"/>
                      <a:pt x="450" y="97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4"/>
              <p:cNvSpPr/>
              <p:nvPr/>
            </p:nvSpPr>
            <p:spPr>
              <a:xfrm>
                <a:off x="1708302" y="4429849"/>
                <a:ext cx="397845" cy="31745"/>
              </a:xfrm>
              <a:custGeom>
                <a:avLst/>
                <a:gdLst/>
                <a:ahLst/>
                <a:cxnLst/>
                <a:rect l="l" t="t" r="r" b="b"/>
                <a:pathLst>
                  <a:path w="11367" h="907" extrusionOk="0">
                    <a:moveTo>
                      <a:pt x="0" y="1"/>
                    </a:moveTo>
                    <a:lnTo>
                      <a:pt x="0" y="906"/>
                    </a:lnTo>
                    <a:lnTo>
                      <a:pt x="11367" y="906"/>
                    </a:lnTo>
                    <a:lnTo>
                      <a:pt x="113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4"/>
              <p:cNvSpPr/>
              <p:nvPr/>
            </p:nvSpPr>
            <p:spPr>
              <a:xfrm>
                <a:off x="2061320" y="4400904"/>
                <a:ext cx="89670" cy="89670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2562" extrusionOk="0">
                    <a:moveTo>
                      <a:pt x="1281" y="1"/>
                    </a:moveTo>
                    <a:cubicBezTo>
                      <a:pt x="573" y="1"/>
                      <a:pt x="1" y="576"/>
                      <a:pt x="1" y="1281"/>
                    </a:cubicBezTo>
                    <a:cubicBezTo>
                      <a:pt x="1" y="1989"/>
                      <a:pt x="573" y="2562"/>
                      <a:pt x="1281" y="2562"/>
                    </a:cubicBezTo>
                    <a:cubicBezTo>
                      <a:pt x="1989" y="2562"/>
                      <a:pt x="2561" y="1989"/>
                      <a:pt x="2561" y="1281"/>
                    </a:cubicBezTo>
                    <a:cubicBezTo>
                      <a:pt x="2561" y="576"/>
                      <a:pt x="1989" y="1"/>
                      <a:pt x="12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4"/>
              <p:cNvSpPr/>
              <p:nvPr/>
            </p:nvSpPr>
            <p:spPr>
              <a:xfrm>
                <a:off x="2317245" y="4405769"/>
                <a:ext cx="54740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380" extrusionOk="0">
                    <a:moveTo>
                      <a:pt x="786" y="241"/>
                    </a:moveTo>
                    <a:cubicBezTo>
                      <a:pt x="1107" y="241"/>
                      <a:pt x="1250" y="616"/>
                      <a:pt x="1250" y="1180"/>
                    </a:cubicBezTo>
                    <a:cubicBezTo>
                      <a:pt x="1250" y="1769"/>
                      <a:pt x="1099" y="2140"/>
                      <a:pt x="782" y="2140"/>
                    </a:cubicBezTo>
                    <a:cubicBezTo>
                      <a:pt x="496" y="2140"/>
                      <a:pt x="314" y="1799"/>
                      <a:pt x="314" y="1200"/>
                    </a:cubicBezTo>
                    <a:cubicBezTo>
                      <a:pt x="314" y="573"/>
                      <a:pt x="511" y="241"/>
                      <a:pt x="786" y="241"/>
                    </a:cubicBezTo>
                    <a:close/>
                    <a:moveTo>
                      <a:pt x="801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4" y="2380"/>
                      <a:pt x="763" y="2380"/>
                    </a:cubicBezTo>
                    <a:cubicBezTo>
                      <a:pt x="1274" y="2380"/>
                      <a:pt x="1563" y="1946"/>
                      <a:pt x="1563" y="1165"/>
                    </a:cubicBezTo>
                    <a:cubicBezTo>
                      <a:pt x="1563" y="434"/>
                      <a:pt x="1285" y="1"/>
                      <a:pt x="8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4"/>
              <p:cNvSpPr/>
              <p:nvPr/>
            </p:nvSpPr>
            <p:spPr>
              <a:xfrm>
                <a:off x="2382767" y="4429849"/>
                <a:ext cx="14840" cy="5922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692" extrusionOk="0">
                    <a:moveTo>
                      <a:pt x="214" y="1"/>
                    </a:moveTo>
                    <a:cubicBezTo>
                      <a:pt x="90" y="1"/>
                      <a:pt x="1" y="94"/>
                      <a:pt x="1" y="222"/>
                    </a:cubicBezTo>
                    <a:cubicBezTo>
                      <a:pt x="1" y="345"/>
                      <a:pt x="86" y="442"/>
                      <a:pt x="209" y="442"/>
                    </a:cubicBezTo>
                    <a:cubicBezTo>
                      <a:pt x="341" y="442"/>
                      <a:pt x="423" y="345"/>
                      <a:pt x="423" y="222"/>
                    </a:cubicBezTo>
                    <a:cubicBezTo>
                      <a:pt x="418" y="94"/>
                      <a:pt x="338" y="1"/>
                      <a:pt x="214" y="1"/>
                    </a:cubicBezTo>
                    <a:close/>
                    <a:moveTo>
                      <a:pt x="214" y="1251"/>
                    </a:moveTo>
                    <a:cubicBezTo>
                      <a:pt x="90" y="1251"/>
                      <a:pt x="1" y="1340"/>
                      <a:pt x="1" y="1472"/>
                    </a:cubicBezTo>
                    <a:cubicBezTo>
                      <a:pt x="1" y="1595"/>
                      <a:pt x="86" y="1692"/>
                      <a:pt x="209" y="1692"/>
                    </a:cubicBezTo>
                    <a:cubicBezTo>
                      <a:pt x="341" y="1692"/>
                      <a:pt x="423" y="1595"/>
                      <a:pt x="423" y="1472"/>
                    </a:cubicBezTo>
                    <a:cubicBezTo>
                      <a:pt x="418" y="1340"/>
                      <a:pt x="338" y="1251"/>
                      <a:pt x="214" y="1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4"/>
              <p:cNvSpPr/>
              <p:nvPr/>
            </p:nvSpPr>
            <p:spPr>
              <a:xfrm>
                <a:off x="2407127" y="4407134"/>
                <a:ext cx="50155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2341" extrusionOk="0">
                    <a:moveTo>
                      <a:pt x="288" y="0"/>
                    </a:moveTo>
                    <a:lnTo>
                      <a:pt x="136" y="1107"/>
                    </a:lnTo>
                    <a:cubicBezTo>
                      <a:pt x="222" y="1095"/>
                      <a:pt x="326" y="1080"/>
                      <a:pt x="458" y="1080"/>
                    </a:cubicBezTo>
                    <a:cubicBezTo>
                      <a:pt x="915" y="1080"/>
                      <a:pt x="1115" y="1293"/>
                      <a:pt x="1120" y="1591"/>
                    </a:cubicBezTo>
                    <a:cubicBezTo>
                      <a:pt x="1120" y="1900"/>
                      <a:pt x="868" y="2089"/>
                      <a:pt x="574" y="2089"/>
                    </a:cubicBezTo>
                    <a:cubicBezTo>
                      <a:pt x="365" y="2089"/>
                      <a:pt x="175" y="2020"/>
                      <a:pt x="83" y="1962"/>
                    </a:cubicBezTo>
                    <a:lnTo>
                      <a:pt x="1" y="2198"/>
                    </a:lnTo>
                    <a:cubicBezTo>
                      <a:pt x="113" y="2271"/>
                      <a:pt x="326" y="2341"/>
                      <a:pt x="578" y="2341"/>
                    </a:cubicBezTo>
                    <a:cubicBezTo>
                      <a:pt x="1077" y="2341"/>
                      <a:pt x="1433" y="2005"/>
                      <a:pt x="1433" y="1555"/>
                    </a:cubicBezTo>
                    <a:cubicBezTo>
                      <a:pt x="1433" y="1266"/>
                      <a:pt x="1286" y="1068"/>
                      <a:pt x="1104" y="964"/>
                    </a:cubicBezTo>
                    <a:cubicBezTo>
                      <a:pt x="961" y="878"/>
                      <a:pt x="786" y="839"/>
                      <a:pt x="609" y="839"/>
                    </a:cubicBezTo>
                    <a:cubicBezTo>
                      <a:pt x="524" y="839"/>
                      <a:pt x="474" y="848"/>
                      <a:pt x="419" y="855"/>
                    </a:cubicBezTo>
                    <a:lnTo>
                      <a:pt x="508" y="264"/>
                    </a:lnTo>
                    <a:lnTo>
                      <a:pt x="1386" y="264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4"/>
              <p:cNvSpPr/>
              <p:nvPr/>
            </p:nvSpPr>
            <p:spPr>
              <a:xfrm>
                <a:off x="2469988" y="4405769"/>
                <a:ext cx="54740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380" extrusionOk="0">
                    <a:moveTo>
                      <a:pt x="782" y="241"/>
                    </a:moveTo>
                    <a:cubicBezTo>
                      <a:pt x="1107" y="241"/>
                      <a:pt x="1250" y="616"/>
                      <a:pt x="1250" y="1180"/>
                    </a:cubicBezTo>
                    <a:cubicBezTo>
                      <a:pt x="1250" y="1769"/>
                      <a:pt x="1099" y="2140"/>
                      <a:pt x="778" y="2140"/>
                    </a:cubicBezTo>
                    <a:cubicBezTo>
                      <a:pt x="496" y="2140"/>
                      <a:pt x="314" y="1799"/>
                      <a:pt x="314" y="1200"/>
                    </a:cubicBezTo>
                    <a:cubicBezTo>
                      <a:pt x="314" y="573"/>
                      <a:pt x="511" y="241"/>
                      <a:pt x="782" y="241"/>
                    </a:cubicBezTo>
                    <a:close/>
                    <a:moveTo>
                      <a:pt x="801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4" y="2380"/>
                      <a:pt x="763" y="2380"/>
                    </a:cubicBezTo>
                    <a:cubicBezTo>
                      <a:pt x="1274" y="2380"/>
                      <a:pt x="1563" y="1946"/>
                      <a:pt x="1563" y="1165"/>
                    </a:cubicBezTo>
                    <a:cubicBezTo>
                      <a:pt x="1563" y="434"/>
                      <a:pt x="1285" y="1"/>
                      <a:pt x="8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4"/>
              <p:cNvSpPr/>
              <p:nvPr/>
            </p:nvSpPr>
            <p:spPr>
              <a:xfrm>
                <a:off x="2555180" y="4402794"/>
                <a:ext cx="43085" cy="89950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2570" extrusionOk="0">
                    <a:moveTo>
                      <a:pt x="990" y="1"/>
                    </a:moveTo>
                    <a:lnTo>
                      <a:pt x="0" y="2570"/>
                    </a:lnTo>
                    <a:lnTo>
                      <a:pt x="240" y="2570"/>
                    </a:lnTo>
                    <a:lnTo>
                      <a:pt x="1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4"/>
              <p:cNvSpPr/>
              <p:nvPr/>
            </p:nvSpPr>
            <p:spPr>
              <a:xfrm>
                <a:off x="2629627" y="4405769"/>
                <a:ext cx="51520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341" extrusionOk="0">
                    <a:moveTo>
                      <a:pt x="709" y="1"/>
                    </a:moveTo>
                    <a:cubicBezTo>
                      <a:pt x="445" y="1"/>
                      <a:pt x="218" y="101"/>
                      <a:pt x="59" y="237"/>
                    </a:cubicBezTo>
                    <a:lnTo>
                      <a:pt x="156" y="453"/>
                    </a:lnTo>
                    <a:cubicBezTo>
                      <a:pt x="264" y="364"/>
                      <a:pt x="438" y="260"/>
                      <a:pt x="647" y="260"/>
                    </a:cubicBezTo>
                    <a:cubicBezTo>
                      <a:pt x="988" y="260"/>
                      <a:pt x="1104" y="476"/>
                      <a:pt x="1104" y="708"/>
                    </a:cubicBezTo>
                    <a:cubicBezTo>
                      <a:pt x="1100" y="1057"/>
                      <a:pt x="833" y="1355"/>
                      <a:pt x="245" y="1912"/>
                    </a:cubicBezTo>
                    <a:lnTo>
                      <a:pt x="1" y="2151"/>
                    </a:lnTo>
                    <a:lnTo>
                      <a:pt x="1" y="2341"/>
                    </a:lnTo>
                    <a:lnTo>
                      <a:pt x="1471" y="2341"/>
                    </a:lnTo>
                    <a:lnTo>
                      <a:pt x="1471" y="2082"/>
                    </a:lnTo>
                    <a:lnTo>
                      <a:pt x="438" y="2082"/>
                    </a:lnTo>
                    <a:lnTo>
                      <a:pt x="438" y="2074"/>
                    </a:lnTo>
                    <a:lnTo>
                      <a:pt x="620" y="1904"/>
                    </a:lnTo>
                    <a:cubicBezTo>
                      <a:pt x="1107" y="1440"/>
                      <a:pt x="1413" y="1096"/>
                      <a:pt x="1413" y="669"/>
                    </a:cubicBezTo>
                    <a:cubicBezTo>
                      <a:pt x="1413" y="341"/>
                      <a:pt x="1204" y="1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4"/>
              <p:cNvSpPr/>
              <p:nvPr/>
            </p:nvSpPr>
            <p:spPr>
              <a:xfrm>
                <a:off x="2694098" y="4429849"/>
                <a:ext cx="14805" cy="5922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92" extrusionOk="0">
                    <a:moveTo>
                      <a:pt x="213" y="1"/>
                    </a:moveTo>
                    <a:cubicBezTo>
                      <a:pt x="89" y="1"/>
                      <a:pt x="1" y="94"/>
                      <a:pt x="1" y="222"/>
                    </a:cubicBezTo>
                    <a:cubicBezTo>
                      <a:pt x="1" y="345"/>
                      <a:pt x="85" y="442"/>
                      <a:pt x="210" y="442"/>
                    </a:cubicBezTo>
                    <a:cubicBezTo>
                      <a:pt x="341" y="442"/>
                      <a:pt x="422" y="345"/>
                      <a:pt x="422" y="222"/>
                    </a:cubicBezTo>
                    <a:cubicBezTo>
                      <a:pt x="419" y="94"/>
                      <a:pt x="337" y="1"/>
                      <a:pt x="213" y="1"/>
                    </a:cubicBezTo>
                    <a:close/>
                    <a:moveTo>
                      <a:pt x="213" y="1251"/>
                    </a:moveTo>
                    <a:cubicBezTo>
                      <a:pt x="89" y="1251"/>
                      <a:pt x="1" y="1340"/>
                      <a:pt x="1" y="1472"/>
                    </a:cubicBezTo>
                    <a:cubicBezTo>
                      <a:pt x="1" y="1595"/>
                      <a:pt x="85" y="1692"/>
                      <a:pt x="210" y="1692"/>
                    </a:cubicBezTo>
                    <a:cubicBezTo>
                      <a:pt x="341" y="1692"/>
                      <a:pt x="422" y="1595"/>
                      <a:pt x="422" y="1472"/>
                    </a:cubicBezTo>
                    <a:cubicBezTo>
                      <a:pt x="419" y="1340"/>
                      <a:pt x="337" y="1251"/>
                      <a:pt x="213" y="1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4"/>
              <p:cNvSpPr/>
              <p:nvPr/>
            </p:nvSpPr>
            <p:spPr>
              <a:xfrm>
                <a:off x="2718494" y="4407134"/>
                <a:ext cx="50085" cy="81935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41" extrusionOk="0">
                    <a:moveTo>
                      <a:pt x="282" y="0"/>
                    </a:moveTo>
                    <a:lnTo>
                      <a:pt x="135" y="1107"/>
                    </a:lnTo>
                    <a:cubicBezTo>
                      <a:pt x="220" y="1095"/>
                      <a:pt x="320" y="1080"/>
                      <a:pt x="452" y="1080"/>
                    </a:cubicBezTo>
                    <a:cubicBezTo>
                      <a:pt x="913" y="1080"/>
                      <a:pt x="1110" y="1293"/>
                      <a:pt x="1114" y="1591"/>
                    </a:cubicBezTo>
                    <a:cubicBezTo>
                      <a:pt x="1114" y="1900"/>
                      <a:pt x="863" y="2089"/>
                      <a:pt x="568" y="2089"/>
                    </a:cubicBezTo>
                    <a:cubicBezTo>
                      <a:pt x="359" y="2089"/>
                      <a:pt x="174" y="2020"/>
                      <a:pt x="77" y="1962"/>
                    </a:cubicBezTo>
                    <a:lnTo>
                      <a:pt x="0" y="2198"/>
                    </a:lnTo>
                    <a:cubicBezTo>
                      <a:pt x="108" y="2271"/>
                      <a:pt x="320" y="2341"/>
                      <a:pt x="572" y="2341"/>
                    </a:cubicBezTo>
                    <a:cubicBezTo>
                      <a:pt x="1072" y="2341"/>
                      <a:pt x="1431" y="2005"/>
                      <a:pt x="1431" y="1555"/>
                    </a:cubicBezTo>
                    <a:cubicBezTo>
                      <a:pt x="1431" y="1266"/>
                      <a:pt x="1281" y="1068"/>
                      <a:pt x="1099" y="964"/>
                    </a:cubicBezTo>
                    <a:cubicBezTo>
                      <a:pt x="959" y="878"/>
                      <a:pt x="781" y="839"/>
                      <a:pt x="604" y="839"/>
                    </a:cubicBezTo>
                    <a:cubicBezTo>
                      <a:pt x="518" y="839"/>
                      <a:pt x="472" y="848"/>
                      <a:pt x="418" y="855"/>
                    </a:cubicBezTo>
                    <a:lnTo>
                      <a:pt x="506" y="264"/>
                    </a:lnTo>
                    <a:lnTo>
                      <a:pt x="1385" y="264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4"/>
              <p:cNvSpPr/>
              <p:nvPr/>
            </p:nvSpPr>
            <p:spPr>
              <a:xfrm>
                <a:off x="2781285" y="4405769"/>
                <a:ext cx="54600" cy="833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2380" extrusionOk="0">
                    <a:moveTo>
                      <a:pt x="783" y="241"/>
                    </a:moveTo>
                    <a:cubicBezTo>
                      <a:pt x="1103" y="241"/>
                      <a:pt x="1251" y="616"/>
                      <a:pt x="1251" y="1180"/>
                    </a:cubicBezTo>
                    <a:cubicBezTo>
                      <a:pt x="1251" y="1769"/>
                      <a:pt x="1096" y="2140"/>
                      <a:pt x="778" y="2140"/>
                    </a:cubicBezTo>
                    <a:cubicBezTo>
                      <a:pt x="496" y="2140"/>
                      <a:pt x="310" y="1799"/>
                      <a:pt x="310" y="1200"/>
                    </a:cubicBezTo>
                    <a:cubicBezTo>
                      <a:pt x="310" y="573"/>
                      <a:pt x="508" y="241"/>
                      <a:pt x="783" y="241"/>
                    </a:cubicBezTo>
                    <a:close/>
                    <a:moveTo>
                      <a:pt x="798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0" y="2380"/>
                      <a:pt x="760" y="2380"/>
                    </a:cubicBezTo>
                    <a:cubicBezTo>
                      <a:pt x="1270" y="2380"/>
                      <a:pt x="1560" y="1946"/>
                      <a:pt x="1560" y="1165"/>
                    </a:cubicBezTo>
                    <a:cubicBezTo>
                      <a:pt x="1560" y="434"/>
                      <a:pt x="1285" y="1"/>
                      <a:pt x="7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1064;p44"/>
            <p:cNvGrpSpPr/>
            <p:nvPr/>
          </p:nvGrpSpPr>
          <p:grpSpPr>
            <a:xfrm>
              <a:off x="6740408" y="4082745"/>
              <a:ext cx="1412936" cy="130770"/>
              <a:chOff x="2935989" y="4367723"/>
              <a:chExt cx="1685879" cy="156032"/>
            </a:xfrm>
          </p:grpSpPr>
          <p:sp>
            <p:nvSpPr>
              <p:cNvPr id="1065" name="Google Shape;1065;p44"/>
              <p:cNvSpPr/>
              <p:nvPr/>
            </p:nvSpPr>
            <p:spPr>
              <a:xfrm>
                <a:off x="2935989" y="4376368"/>
                <a:ext cx="179165" cy="138705"/>
              </a:xfrm>
              <a:custGeom>
                <a:avLst/>
                <a:gdLst/>
                <a:ahLst/>
                <a:cxnLst/>
                <a:rect l="l" t="t" r="r" b="b"/>
                <a:pathLst>
                  <a:path w="5119" h="3963" extrusionOk="0">
                    <a:moveTo>
                      <a:pt x="1323" y="1761"/>
                    </a:moveTo>
                    <a:lnTo>
                      <a:pt x="1323" y="2202"/>
                    </a:lnTo>
                    <a:lnTo>
                      <a:pt x="495" y="2202"/>
                    </a:lnTo>
                    <a:lnTo>
                      <a:pt x="495" y="1761"/>
                    </a:lnTo>
                    <a:close/>
                    <a:moveTo>
                      <a:pt x="4515" y="1761"/>
                    </a:moveTo>
                    <a:lnTo>
                      <a:pt x="4515" y="2202"/>
                    </a:lnTo>
                    <a:lnTo>
                      <a:pt x="1872" y="2202"/>
                    </a:lnTo>
                    <a:lnTo>
                      <a:pt x="1872" y="1761"/>
                    </a:lnTo>
                    <a:close/>
                    <a:moveTo>
                      <a:pt x="3191" y="2698"/>
                    </a:moveTo>
                    <a:lnTo>
                      <a:pt x="3191" y="3139"/>
                    </a:lnTo>
                    <a:lnTo>
                      <a:pt x="549" y="3139"/>
                    </a:lnTo>
                    <a:lnTo>
                      <a:pt x="549" y="2698"/>
                    </a:lnTo>
                    <a:close/>
                    <a:moveTo>
                      <a:pt x="4569" y="2698"/>
                    </a:moveTo>
                    <a:lnTo>
                      <a:pt x="4569" y="3139"/>
                    </a:lnTo>
                    <a:lnTo>
                      <a:pt x="3745" y="3139"/>
                    </a:lnTo>
                    <a:lnTo>
                      <a:pt x="3745" y="2698"/>
                    </a:lnTo>
                    <a:close/>
                    <a:moveTo>
                      <a:pt x="538" y="1"/>
                    </a:moveTo>
                    <a:cubicBezTo>
                      <a:pt x="240" y="1"/>
                      <a:pt x="0" y="241"/>
                      <a:pt x="0" y="539"/>
                    </a:cubicBezTo>
                    <a:lnTo>
                      <a:pt x="0" y="3429"/>
                    </a:lnTo>
                    <a:cubicBezTo>
                      <a:pt x="0" y="3723"/>
                      <a:pt x="240" y="3963"/>
                      <a:pt x="538" y="3963"/>
                    </a:cubicBezTo>
                    <a:lnTo>
                      <a:pt x="4584" y="3963"/>
                    </a:lnTo>
                    <a:cubicBezTo>
                      <a:pt x="4878" y="3963"/>
                      <a:pt x="5118" y="3723"/>
                      <a:pt x="5118" y="3429"/>
                    </a:cubicBezTo>
                    <a:lnTo>
                      <a:pt x="5118" y="539"/>
                    </a:lnTo>
                    <a:cubicBezTo>
                      <a:pt x="5118" y="241"/>
                      <a:pt x="4878" y="1"/>
                      <a:pt x="4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4"/>
              <p:cNvSpPr/>
              <p:nvPr/>
            </p:nvSpPr>
            <p:spPr>
              <a:xfrm>
                <a:off x="3835089" y="4383858"/>
                <a:ext cx="196525" cy="123760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3536" extrusionOk="0">
                    <a:moveTo>
                      <a:pt x="5119" y="495"/>
                    </a:moveTo>
                    <a:lnTo>
                      <a:pt x="5119" y="3041"/>
                    </a:lnTo>
                    <a:lnTo>
                      <a:pt x="496" y="3041"/>
                    </a:lnTo>
                    <a:lnTo>
                      <a:pt x="496" y="495"/>
                    </a:lnTo>
                    <a:close/>
                    <a:moveTo>
                      <a:pt x="248" y="0"/>
                    </a:moveTo>
                    <a:cubicBezTo>
                      <a:pt x="109" y="0"/>
                      <a:pt x="0" y="112"/>
                      <a:pt x="0" y="247"/>
                    </a:cubicBezTo>
                    <a:lnTo>
                      <a:pt x="0" y="3288"/>
                    </a:lnTo>
                    <a:cubicBezTo>
                      <a:pt x="0" y="3424"/>
                      <a:pt x="109" y="3536"/>
                      <a:pt x="248" y="3536"/>
                    </a:cubicBezTo>
                    <a:lnTo>
                      <a:pt x="5367" y="3536"/>
                    </a:lnTo>
                    <a:cubicBezTo>
                      <a:pt x="5502" y="3536"/>
                      <a:pt x="5614" y="3424"/>
                      <a:pt x="5614" y="3288"/>
                    </a:cubicBezTo>
                    <a:lnTo>
                      <a:pt x="5614" y="247"/>
                    </a:lnTo>
                    <a:cubicBezTo>
                      <a:pt x="5614" y="112"/>
                      <a:pt x="5502" y="0"/>
                      <a:pt x="5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4"/>
              <p:cNvSpPr/>
              <p:nvPr/>
            </p:nvSpPr>
            <p:spPr>
              <a:xfrm>
                <a:off x="3239271" y="4379378"/>
                <a:ext cx="129115" cy="132720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3792" extrusionOk="0">
                    <a:moveTo>
                      <a:pt x="1847" y="1173"/>
                    </a:moveTo>
                    <a:cubicBezTo>
                      <a:pt x="2245" y="1173"/>
                      <a:pt x="2570" y="1498"/>
                      <a:pt x="2570" y="1896"/>
                    </a:cubicBezTo>
                    <a:cubicBezTo>
                      <a:pt x="2570" y="2298"/>
                      <a:pt x="2245" y="2619"/>
                      <a:pt x="1847" y="2619"/>
                    </a:cubicBezTo>
                    <a:cubicBezTo>
                      <a:pt x="1444" y="2619"/>
                      <a:pt x="1119" y="2298"/>
                      <a:pt x="1119" y="1896"/>
                    </a:cubicBezTo>
                    <a:cubicBezTo>
                      <a:pt x="1119" y="1498"/>
                      <a:pt x="1444" y="1173"/>
                      <a:pt x="1847" y="1173"/>
                    </a:cubicBezTo>
                    <a:close/>
                    <a:moveTo>
                      <a:pt x="1336" y="0"/>
                    </a:moveTo>
                    <a:lnTo>
                      <a:pt x="1258" y="766"/>
                    </a:lnTo>
                    <a:lnTo>
                      <a:pt x="589" y="391"/>
                    </a:lnTo>
                    <a:lnTo>
                      <a:pt x="1" y="1223"/>
                    </a:lnTo>
                    <a:lnTo>
                      <a:pt x="783" y="1896"/>
                    </a:lnTo>
                    <a:lnTo>
                      <a:pt x="1" y="2569"/>
                    </a:lnTo>
                    <a:lnTo>
                      <a:pt x="589" y="3405"/>
                    </a:lnTo>
                    <a:lnTo>
                      <a:pt x="1258" y="3025"/>
                    </a:lnTo>
                    <a:lnTo>
                      <a:pt x="1336" y="3791"/>
                    </a:lnTo>
                    <a:lnTo>
                      <a:pt x="2353" y="3791"/>
                    </a:lnTo>
                    <a:lnTo>
                      <a:pt x="2431" y="3025"/>
                    </a:lnTo>
                    <a:lnTo>
                      <a:pt x="3100" y="3405"/>
                    </a:lnTo>
                    <a:lnTo>
                      <a:pt x="3688" y="2569"/>
                    </a:lnTo>
                    <a:lnTo>
                      <a:pt x="2910" y="1896"/>
                    </a:lnTo>
                    <a:lnTo>
                      <a:pt x="3688" y="1223"/>
                    </a:lnTo>
                    <a:lnTo>
                      <a:pt x="3100" y="391"/>
                    </a:lnTo>
                    <a:lnTo>
                      <a:pt x="2431" y="766"/>
                    </a:lnTo>
                    <a:lnTo>
                      <a:pt x="23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4"/>
              <p:cNvSpPr/>
              <p:nvPr/>
            </p:nvSpPr>
            <p:spPr>
              <a:xfrm>
                <a:off x="3313227" y="4379378"/>
                <a:ext cx="82880" cy="58660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676" extrusionOk="0">
                    <a:moveTo>
                      <a:pt x="0" y="0"/>
                    </a:moveTo>
                    <a:lnTo>
                      <a:pt x="0" y="1675"/>
                    </a:lnTo>
                    <a:lnTo>
                      <a:pt x="2368" y="1675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4"/>
              <p:cNvSpPr/>
              <p:nvPr/>
            </p:nvSpPr>
            <p:spPr>
              <a:xfrm>
                <a:off x="3329468" y="4393588"/>
                <a:ext cx="24535" cy="3293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124" y="940"/>
                    </a:lnTo>
                    <a:lnTo>
                      <a:pt x="124" y="499"/>
                    </a:lnTo>
                    <a:lnTo>
                      <a:pt x="577" y="499"/>
                    </a:lnTo>
                    <a:lnTo>
                      <a:pt x="577" y="940"/>
                    </a:lnTo>
                    <a:lnTo>
                      <a:pt x="701" y="940"/>
                    </a:lnTo>
                    <a:lnTo>
                      <a:pt x="701" y="1"/>
                    </a:lnTo>
                    <a:lnTo>
                      <a:pt x="577" y="1"/>
                    </a:lnTo>
                    <a:lnTo>
                      <a:pt x="577" y="395"/>
                    </a:lnTo>
                    <a:lnTo>
                      <a:pt x="124" y="395"/>
                    </a:lnTo>
                    <a:lnTo>
                      <a:pt x="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4"/>
              <p:cNvSpPr/>
              <p:nvPr/>
            </p:nvSpPr>
            <p:spPr>
              <a:xfrm>
                <a:off x="3361283" y="4393308"/>
                <a:ext cx="26985" cy="3346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956" extrusionOk="0">
                    <a:moveTo>
                      <a:pt x="264" y="97"/>
                    </a:moveTo>
                    <a:cubicBezTo>
                      <a:pt x="520" y="97"/>
                      <a:pt x="647" y="241"/>
                      <a:pt x="647" y="461"/>
                    </a:cubicBezTo>
                    <a:cubicBezTo>
                      <a:pt x="647" y="713"/>
                      <a:pt x="504" y="859"/>
                      <a:pt x="245" y="859"/>
                    </a:cubicBezTo>
                    <a:cubicBezTo>
                      <a:pt x="198" y="859"/>
                      <a:pt x="152" y="856"/>
                      <a:pt x="120" y="852"/>
                    </a:cubicBezTo>
                    <a:lnTo>
                      <a:pt x="120" y="109"/>
                    </a:lnTo>
                    <a:cubicBezTo>
                      <a:pt x="156" y="105"/>
                      <a:pt x="202" y="97"/>
                      <a:pt x="264" y="97"/>
                    </a:cubicBezTo>
                    <a:close/>
                    <a:moveTo>
                      <a:pt x="260" y="0"/>
                    </a:moveTo>
                    <a:cubicBezTo>
                      <a:pt x="163" y="0"/>
                      <a:pt x="74" y="9"/>
                      <a:pt x="1" y="20"/>
                    </a:cubicBezTo>
                    <a:lnTo>
                      <a:pt x="1" y="945"/>
                    </a:lnTo>
                    <a:cubicBezTo>
                      <a:pt x="63" y="952"/>
                      <a:pt x="136" y="956"/>
                      <a:pt x="222" y="956"/>
                    </a:cubicBezTo>
                    <a:cubicBezTo>
                      <a:pt x="404" y="956"/>
                      <a:pt x="550" y="909"/>
                      <a:pt x="636" y="821"/>
                    </a:cubicBezTo>
                    <a:cubicBezTo>
                      <a:pt x="724" y="736"/>
                      <a:pt x="770" y="608"/>
                      <a:pt x="770" y="457"/>
                    </a:cubicBezTo>
                    <a:cubicBezTo>
                      <a:pt x="770" y="302"/>
                      <a:pt x="724" y="194"/>
                      <a:pt x="639" y="120"/>
                    </a:cubicBezTo>
                    <a:cubicBezTo>
                      <a:pt x="558" y="43"/>
                      <a:pt x="434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4"/>
              <p:cNvSpPr/>
              <p:nvPr/>
            </p:nvSpPr>
            <p:spPr>
              <a:xfrm>
                <a:off x="3520257" y="4370558"/>
                <a:ext cx="19071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449" h="4295" extrusionOk="0">
                    <a:moveTo>
                      <a:pt x="4747" y="334"/>
                    </a:moveTo>
                    <a:cubicBezTo>
                      <a:pt x="4953" y="334"/>
                      <a:pt x="5119" y="500"/>
                      <a:pt x="5119" y="705"/>
                    </a:cubicBezTo>
                    <a:lnTo>
                      <a:pt x="5119" y="3595"/>
                    </a:lnTo>
                    <a:cubicBezTo>
                      <a:pt x="5119" y="3800"/>
                      <a:pt x="4953" y="3966"/>
                      <a:pt x="4747" y="3966"/>
                    </a:cubicBezTo>
                    <a:lnTo>
                      <a:pt x="701" y="3966"/>
                    </a:lnTo>
                    <a:cubicBezTo>
                      <a:pt x="496" y="3966"/>
                      <a:pt x="330" y="3800"/>
                      <a:pt x="330" y="3595"/>
                    </a:cubicBezTo>
                    <a:lnTo>
                      <a:pt x="330" y="705"/>
                    </a:lnTo>
                    <a:cubicBezTo>
                      <a:pt x="330" y="500"/>
                      <a:pt x="496" y="334"/>
                      <a:pt x="701" y="334"/>
                    </a:cubicBezTo>
                    <a:close/>
                    <a:moveTo>
                      <a:pt x="701" y="0"/>
                    </a:moveTo>
                    <a:cubicBezTo>
                      <a:pt x="314" y="0"/>
                      <a:pt x="1" y="318"/>
                      <a:pt x="1" y="705"/>
                    </a:cubicBezTo>
                    <a:lnTo>
                      <a:pt x="1" y="3595"/>
                    </a:lnTo>
                    <a:cubicBezTo>
                      <a:pt x="1" y="3982"/>
                      <a:pt x="314" y="4295"/>
                      <a:pt x="701" y="4295"/>
                    </a:cubicBezTo>
                    <a:lnTo>
                      <a:pt x="4747" y="4295"/>
                    </a:lnTo>
                    <a:cubicBezTo>
                      <a:pt x="5135" y="4295"/>
                      <a:pt x="5448" y="3982"/>
                      <a:pt x="5448" y="3595"/>
                    </a:cubicBezTo>
                    <a:lnTo>
                      <a:pt x="5448" y="705"/>
                    </a:lnTo>
                    <a:cubicBezTo>
                      <a:pt x="5448" y="318"/>
                      <a:pt x="5135" y="0"/>
                      <a:pt x="47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4"/>
              <p:cNvSpPr/>
              <p:nvPr/>
            </p:nvSpPr>
            <p:spPr>
              <a:xfrm>
                <a:off x="3623579" y="4446544"/>
                <a:ext cx="59080" cy="4564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304" extrusionOk="0">
                    <a:moveTo>
                      <a:pt x="179" y="0"/>
                    </a:moveTo>
                    <a:cubicBezTo>
                      <a:pt x="82" y="0"/>
                      <a:pt x="1" y="77"/>
                      <a:pt x="1" y="174"/>
                    </a:cubicBezTo>
                    <a:lnTo>
                      <a:pt x="1" y="1129"/>
                    </a:lnTo>
                    <a:cubicBezTo>
                      <a:pt x="1" y="1227"/>
                      <a:pt x="82" y="1304"/>
                      <a:pt x="179" y="1304"/>
                    </a:cubicBezTo>
                    <a:lnTo>
                      <a:pt x="1513" y="1304"/>
                    </a:lnTo>
                    <a:cubicBezTo>
                      <a:pt x="1610" y="1304"/>
                      <a:pt x="1688" y="1227"/>
                      <a:pt x="1688" y="1129"/>
                    </a:cubicBezTo>
                    <a:lnTo>
                      <a:pt x="1688" y="174"/>
                    </a:lnTo>
                    <a:cubicBezTo>
                      <a:pt x="1688" y="77"/>
                      <a:pt x="1610" y="0"/>
                      <a:pt x="1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4"/>
              <p:cNvSpPr/>
              <p:nvPr/>
            </p:nvSpPr>
            <p:spPr>
              <a:xfrm>
                <a:off x="4156710" y="4370558"/>
                <a:ext cx="190680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4295" extrusionOk="0">
                    <a:moveTo>
                      <a:pt x="700" y="0"/>
                    </a:moveTo>
                    <a:cubicBezTo>
                      <a:pt x="314" y="0"/>
                      <a:pt x="0" y="318"/>
                      <a:pt x="0" y="705"/>
                    </a:cubicBezTo>
                    <a:lnTo>
                      <a:pt x="329" y="705"/>
                    </a:lnTo>
                    <a:cubicBezTo>
                      <a:pt x="329" y="500"/>
                      <a:pt x="496" y="334"/>
                      <a:pt x="700" y="334"/>
                    </a:cubicBezTo>
                    <a:lnTo>
                      <a:pt x="4748" y="334"/>
                    </a:lnTo>
                    <a:cubicBezTo>
                      <a:pt x="4953" y="334"/>
                      <a:pt x="5119" y="500"/>
                      <a:pt x="5119" y="705"/>
                    </a:cubicBezTo>
                    <a:lnTo>
                      <a:pt x="5119" y="3595"/>
                    </a:lnTo>
                    <a:cubicBezTo>
                      <a:pt x="5119" y="3800"/>
                      <a:pt x="4953" y="3966"/>
                      <a:pt x="4748" y="3966"/>
                    </a:cubicBezTo>
                    <a:lnTo>
                      <a:pt x="3769" y="3966"/>
                    </a:lnTo>
                    <a:lnTo>
                      <a:pt x="3769" y="4295"/>
                    </a:lnTo>
                    <a:lnTo>
                      <a:pt x="4748" y="4295"/>
                    </a:lnTo>
                    <a:cubicBezTo>
                      <a:pt x="5134" y="4295"/>
                      <a:pt x="5448" y="3982"/>
                      <a:pt x="5448" y="3595"/>
                    </a:cubicBezTo>
                    <a:lnTo>
                      <a:pt x="5448" y="705"/>
                    </a:lnTo>
                    <a:cubicBezTo>
                      <a:pt x="5448" y="318"/>
                      <a:pt x="5134" y="0"/>
                      <a:pt x="4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4"/>
              <p:cNvSpPr/>
              <p:nvPr/>
            </p:nvSpPr>
            <p:spPr>
              <a:xfrm>
                <a:off x="4155765" y="4407239"/>
                <a:ext cx="111755" cy="111755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3193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1498" y="477"/>
                      <a:pt x="2716" y="1695"/>
                      <a:pt x="2716" y="3193"/>
                    </a:cubicBezTo>
                    <a:lnTo>
                      <a:pt x="3192" y="3193"/>
                    </a:lnTo>
                    <a:cubicBezTo>
                      <a:pt x="3192" y="1433"/>
                      <a:pt x="176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4"/>
              <p:cNvSpPr/>
              <p:nvPr/>
            </p:nvSpPr>
            <p:spPr>
              <a:xfrm>
                <a:off x="4155765" y="4445179"/>
                <a:ext cx="73815" cy="7381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09" extrusionOk="0">
                    <a:moveTo>
                      <a:pt x="0" y="0"/>
                    </a:moveTo>
                    <a:lnTo>
                      <a:pt x="0" y="477"/>
                    </a:lnTo>
                    <a:cubicBezTo>
                      <a:pt x="902" y="477"/>
                      <a:pt x="1632" y="1207"/>
                      <a:pt x="1632" y="2109"/>
                    </a:cubicBezTo>
                    <a:lnTo>
                      <a:pt x="2109" y="2109"/>
                    </a:lnTo>
                    <a:cubicBezTo>
                      <a:pt x="2109" y="945"/>
                      <a:pt x="1164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4"/>
              <p:cNvSpPr/>
              <p:nvPr/>
            </p:nvSpPr>
            <p:spPr>
              <a:xfrm>
                <a:off x="4155765" y="4487145"/>
                <a:ext cx="31850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910" h="910" extrusionOk="0">
                    <a:moveTo>
                      <a:pt x="0" y="1"/>
                    </a:moveTo>
                    <a:lnTo>
                      <a:pt x="0" y="910"/>
                    </a:lnTo>
                    <a:lnTo>
                      <a:pt x="909" y="910"/>
                    </a:lnTo>
                    <a:cubicBezTo>
                      <a:pt x="909" y="407"/>
                      <a:pt x="503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4"/>
              <p:cNvSpPr/>
              <p:nvPr/>
            </p:nvSpPr>
            <p:spPr>
              <a:xfrm>
                <a:off x="4471542" y="4367723"/>
                <a:ext cx="68530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8" extrusionOk="0">
                    <a:moveTo>
                      <a:pt x="248" y="1"/>
                    </a:moveTo>
                    <a:cubicBezTo>
                      <a:pt x="113" y="1"/>
                      <a:pt x="1" y="113"/>
                      <a:pt x="1" y="248"/>
                    </a:cubicBezTo>
                    <a:lnTo>
                      <a:pt x="1" y="1710"/>
                    </a:lnTo>
                    <a:cubicBezTo>
                      <a:pt x="1" y="1849"/>
                      <a:pt x="113" y="1958"/>
                      <a:pt x="248" y="1958"/>
                    </a:cubicBezTo>
                    <a:cubicBezTo>
                      <a:pt x="383" y="1958"/>
                      <a:pt x="495" y="1849"/>
                      <a:pt x="495" y="1710"/>
                    </a:cubicBezTo>
                    <a:lnTo>
                      <a:pt x="495" y="496"/>
                    </a:lnTo>
                    <a:lnTo>
                      <a:pt x="1710" y="496"/>
                    </a:lnTo>
                    <a:cubicBezTo>
                      <a:pt x="1845" y="496"/>
                      <a:pt x="1958" y="383"/>
                      <a:pt x="1958" y="248"/>
                    </a:cubicBezTo>
                    <a:cubicBezTo>
                      <a:pt x="1958" y="113"/>
                      <a:pt x="1845" y="1"/>
                      <a:pt x="17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4"/>
              <p:cNvSpPr/>
              <p:nvPr/>
            </p:nvSpPr>
            <p:spPr>
              <a:xfrm>
                <a:off x="4553164" y="4367723"/>
                <a:ext cx="68705" cy="6853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58" extrusionOk="0">
                    <a:moveTo>
                      <a:pt x="249" y="1"/>
                    </a:moveTo>
                    <a:cubicBezTo>
                      <a:pt x="113" y="1"/>
                      <a:pt x="1" y="113"/>
                      <a:pt x="1" y="248"/>
                    </a:cubicBezTo>
                    <a:cubicBezTo>
                      <a:pt x="1" y="383"/>
                      <a:pt x="113" y="496"/>
                      <a:pt x="249" y="496"/>
                    </a:cubicBezTo>
                    <a:lnTo>
                      <a:pt x="1467" y="496"/>
                    </a:lnTo>
                    <a:lnTo>
                      <a:pt x="1467" y="1710"/>
                    </a:lnTo>
                    <a:cubicBezTo>
                      <a:pt x="1467" y="1849"/>
                      <a:pt x="1576" y="1958"/>
                      <a:pt x="1715" y="1958"/>
                    </a:cubicBezTo>
                    <a:cubicBezTo>
                      <a:pt x="1851" y="1958"/>
                      <a:pt x="1963" y="1849"/>
                      <a:pt x="1963" y="1710"/>
                    </a:cubicBezTo>
                    <a:lnTo>
                      <a:pt x="1963" y="248"/>
                    </a:lnTo>
                    <a:cubicBezTo>
                      <a:pt x="1963" y="113"/>
                      <a:pt x="1851" y="1"/>
                      <a:pt x="1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4"/>
              <p:cNvSpPr/>
              <p:nvPr/>
            </p:nvSpPr>
            <p:spPr>
              <a:xfrm>
                <a:off x="4553164" y="4455190"/>
                <a:ext cx="68705" cy="68565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59" extrusionOk="0">
                    <a:moveTo>
                      <a:pt x="1715" y="0"/>
                    </a:moveTo>
                    <a:cubicBezTo>
                      <a:pt x="1576" y="0"/>
                      <a:pt x="1467" y="113"/>
                      <a:pt x="1467" y="248"/>
                    </a:cubicBezTo>
                    <a:lnTo>
                      <a:pt x="1467" y="1463"/>
                    </a:lnTo>
                    <a:lnTo>
                      <a:pt x="249" y="1463"/>
                    </a:lnTo>
                    <a:cubicBezTo>
                      <a:pt x="113" y="1463"/>
                      <a:pt x="1" y="1575"/>
                      <a:pt x="1" y="1711"/>
                    </a:cubicBezTo>
                    <a:cubicBezTo>
                      <a:pt x="1" y="1850"/>
                      <a:pt x="113" y="1959"/>
                      <a:pt x="249" y="1959"/>
                    </a:cubicBezTo>
                    <a:lnTo>
                      <a:pt x="1715" y="1959"/>
                    </a:lnTo>
                    <a:cubicBezTo>
                      <a:pt x="1851" y="1959"/>
                      <a:pt x="1963" y="1850"/>
                      <a:pt x="1963" y="1711"/>
                    </a:cubicBezTo>
                    <a:lnTo>
                      <a:pt x="1963" y="248"/>
                    </a:lnTo>
                    <a:cubicBezTo>
                      <a:pt x="1963" y="113"/>
                      <a:pt x="1851" y="0"/>
                      <a:pt x="17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4"/>
              <p:cNvSpPr/>
              <p:nvPr/>
            </p:nvSpPr>
            <p:spPr>
              <a:xfrm>
                <a:off x="4471542" y="4455190"/>
                <a:ext cx="68530" cy="6856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959" extrusionOk="0">
                    <a:moveTo>
                      <a:pt x="248" y="0"/>
                    </a:moveTo>
                    <a:cubicBezTo>
                      <a:pt x="113" y="0"/>
                      <a:pt x="1" y="113"/>
                      <a:pt x="1" y="248"/>
                    </a:cubicBezTo>
                    <a:lnTo>
                      <a:pt x="1" y="1711"/>
                    </a:lnTo>
                    <a:cubicBezTo>
                      <a:pt x="1" y="1850"/>
                      <a:pt x="113" y="1959"/>
                      <a:pt x="248" y="1959"/>
                    </a:cubicBezTo>
                    <a:lnTo>
                      <a:pt x="1710" y="1959"/>
                    </a:lnTo>
                    <a:cubicBezTo>
                      <a:pt x="1845" y="1959"/>
                      <a:pt x="1958" y="1850"/>
                      <a:pt x="1958" y="1711"/>
                    </a:cubicBezTo>
                    <a:cubicBezTo>
                      <a:pt x="1958" y="1575"/>
                      <a:pt x="1845" y="1463"/>
                      <a:pt x="1710" y="1463"/>
                    </a:cubicBezTo>
                    <a:lnTo>
                      <a:pt x="495" y="1463"/>
                    </a:lnTo>
                    <a:lnTo>
                      <a:pt x="495" y="248"/>
                    </a:lnTo>
                    <a:cubicBezTo>
                      <a:pt x="495" y="113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81" name="Google Shape;1081;p44"/>
          <p:cNvPicPr preferRelativeResize="0"/>
          <p:nvPr/>
        </p:nvPicPr>
        <p:blipFill rotWithShape="1">
          <a:blip r:embed="rId3">
            <a:alphaModFix/>
          </a:blip>
          <a:srcRect l="553" r="553"/>
          <a:stretch/>
        </p:blipFill>
        <p:spPr>
          <a:xfrm>
            <a:off x="4842250" y="1458550"/>
            <a:ext cx="3310999" cy="18833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82" name="Google Shape;1082;p44"/>
          <p:cNvGrpSpPr/>
          <p:nvPr/>
        </p:nvGrpSpPr>
        <p:grpSpPr>
          <a:xfrm>
            <a:off x="6175229" y="2077127"/>
            <a:ext cx="646112" cy="646129"/>
            <a:chOff x="2389708" y="2922863"/>
            <a:chExt cx="300378" cy="300385"/>
          </a:xfrm>
        </p:grpSpPr>
        <p:sp>
          <p:nvSpPr>
            <p:cNvPr id="1083" name="Google Shape;1083;p44"/>
            <p:cNvSpPr/>
            <p:nvPr/>
          </p:nvSpPr>
          <p:spPr>
            <a:xfrm>
              <a:off x="2389708" y="2922863"/>
              <a:ext cx="300378" cy="300385"/>
            </a:xfrm>
            <a:custGeom>
              <a:avLst/>
              <a:gdLst/>
              <a:ahLst/>
              <a:cxnLst/>
              <a:rect l="l" t="t" r="r" b="b"/>
              <a:pathLst>
                <a:path w="39680" h="39681" extrusionOk="0">
                  <a:moveTo>
                    <a:pt x="19840" y="1"/>
                  </a:moveTo>
                  <a:cubicBezTo>
                    <a:pt x="8884" y="1"/>
                    <a:pt x="1" y="8884"/>
                    <a:pt x="1" y="19840"/>
                  </a:cubicBezTo>
                  <a:cubicBezTo>
                    <a:pt x="1" y="30797"/>
                    <a:pt x="8884" y="39680"/>
                    <a:pt x="19840" y="39680"/>
                  </a:cubicBezTo>
                  <a:cubicBezTo>
                    <a:pt x="30797" y="39680"/>
                    <a:pt x="39680" y="30797"/>
                    <a:pt x="39680" y="19840"/>
                  </a:cubicBezTo>
                  <a:cubicBezTo>
                    <a:pt x="39680" y="8884"/>
                    <a:pt x="30797" y="1"/>
                    <a:pt x="19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2488850" y="3005373"/>
              <a:ext cx="135374" cy="135374"/>
            </a:xfrm>
            <a:custGeom>
              <a:avLst/>
              <a:gdLst/>
              <a:ahLst/>
              <a:cxnLst/>
              <a:rect l="l" t="t" r="r" b="b"/>
              <a:pathLst>
                <a:path w="17883" h="17883" extrusionOk="0">
                  <a:moveTo>
                    <a:pt x="0" y="1"/>
                  </a:moveTo>
                  <a:lnTo>
                    <a:pt x="0" y="17882"/>
                  </a:lnTo>
                  <a:lnTo>
                    <a:pt x="17883" y="8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20000" y="1221688"/>
            <a:ext cx="3954300" cy="16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Barlow Condensed"/>
                <a:ea typeface="Barlow Condensed"/>
                <a:cs typeface="Barlow Condensed"/>
                <a:sym typeface="Barlow Condensed"/>
              </a:rPr>
              <a:t>Hướng phát triển</a:t>
            </a:r>
            <a:endParaRPr sz="6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90" name="Google Shape;1090;p45"/>
          <p:cNvSpPr txBox="1">
            <a:spLocks noGrp="1"/>
          </p:cNvSpPr>
          <p:nvPr>
            <p:ph type="subTitle" idx="1"/>
          </p:nvPr>
        </p:nvSpPr>
        <p:spPr>
          <a:xfrm>
            <a:off x="720000" y="2917113"/>
            <a:ext cx="39543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- Thêm shop để nâng cấp thuyền. 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091" name="Google Shape;10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564" y="539400"/>
            <a:ext cx="2709160" cy="4064701"/>
          </a:xfrm>
          <a:prstGeom prst="rect">
            <a:avLst/>
          </a:prstGeom>
          <a:noFill/>
          <a:ln>
            <a:noFill/>
          </a:ln>
          <a:effectLst>
            <a:outerShdw dist="76200" dir="2760000" algn="bl" rotWithShape="0">
              <a:schemeClr val="accent5">
                <a:alpha val="21000"/>
              </a:schemeClr>
            </a:outerShdw>
          </a:effectLst>
        </p:spPr>
      </p:pic>
      <p:sp>
        <p:nvSpPr>
          <p:cNvPr id="1092" name="Google Shape;1092;p45"/>
          <p:cNvSpPr/>
          <p:nvPr/>
        </p:nvSpPr>
        <p:spPr>
          <a:xfrm>
            <a:off x="5277250" y="4891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5"/>
          <p:cNvSpPr/>
          <p:nvPr/>
        </p:nvSpPr>
        <p:spPr>
          <a:xfrm>
            <a:off x="7944250" y="4891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5"/>
          <p:cNvSpPr/>
          <p:nvPr/>
        </p:nvSpPr>
        <p:spPr>
          <a:xfrm>
            <a:off x="5277250" y="44815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"/>
          <p:cNvSpPr/>
          <p:nvPr/>
        </p:nvSpPr>
        <p:spPr>
          <a:xfrm>
            <a:off x="7944250" y="4481550"/>
            <a:ext cx="172800" cy="172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6"/>
          <p:cNvSpPr txBox="1">
            <a:spLocks noGrp="1"/>
          </p:cNvSpPr>
          <p:nvPr>
            <p:ph type="subTitle" idx="1"/>
          </p:nvPr>
        </p:nvSpPr>
        <p:spPr>
          <a:xfrm>
            <a:off x="1081050" y="1832550"/>
            <a:ext cx="6981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Barlow Condensed"/>
                <a:ea typeface="Barlow Condensed"/>
                <a:cs typeface="Barlow Condensed"/>
                <a:sym typeface="Barlow Condensed"/>
              </a:rPr>
              <a:t>Any questions?</a:t>
            </a:r>
            <a:endParaRPr sz="72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7"/>
          <p:cNvSpPr txBox="1">
            <a:spLocks noGrp="1"/>
          </p:cNvSpPr>
          <p:nvPr>
            <p:ph type="title"/>
          </p:nvPr>
        </p:nvSpPr>
        <p:spPr>
          <a:xfrm>
            <a:off x="655650" y="1195350"/>
            <a:ext cx="7832700" cy="27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 b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Thank you so much!</a:t>
            </a:r>
            <a:endParaRPr sz="7400" b="1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"/>
          <p:cNvSpPr txBox="1">
            <a:spLocks noGrp="1"/>
          </p:cNvSpPr>
          <p:nvPr>
            <p:ph type="title"/>
          </p:nvPr>
        </p:nvSpPr>
        <p:spPr>
          <a:xfrm>
            <a:off x="3889050" y="1199263"/>
            <a:ext cx="4461300" cy="1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467" name="Google Shape;467;p32"/>
          <p:cNvGrpSpPr/>
          <p:nvPr/>
        </p:nvGrpSpPr>
        <p:grpSpPr>
          <a:xfrm>
            <a:off x="713100" y="1292800"/>
            <a:ext cx="2335754" cy="2557906"/>
            <a:chOff x="713100" y="1292800"/>
            <a:chExt cx="2335754" cy="2557906"/>
          </a:xfrm>
        </p:grpSpPr>
        <p:sp>
          <p:nvSpPr>
            <p:cNvPr id="468" name="Google Shape;468;p32"/>
            <p:cNvSpPr/>
            <p:nvPr/>
          </p:nvSpPr>
          <p:spPr>
            <a:xfrm>
              <a:off x="713100" y="1292800"/>
              <a:ext cx="2335754" cy="2557906"/>
            </a:xfrm>
            <a:custGeom>
              <a:avLst/>
              <a:gdLst/>
              <a:ahLst/>
              <a:cxnLst/>
              <a:rect l="l" t="t" r="r" b="b"/>
              <a:pathLst>
                <a:path w="30302" h="33184" extrusionOk="0">
                  <a:moveTo>
                    <a:pt x="15139" y="0"/>
                  </a:moveTo>
                  <a:cubicBezTo>
                    <a:pt x="11981" y="0"/>
                    <a:pt x="8948" y="978"/>
                    <a:pt x="6367" y="2807"/>
                  </a:cubicBezTo>
                  <a:cubicBezTo>
                    <a:pt x="5790" y="3233"/>
                    <a:pt x="5214" y="3709"/>
                    <a:pt x="4662" y="4211"/>
                  </a:cubicBezTo>
                  <a:cubicBezTo>
                    <a:pt x="4362" y="4511"/>
                    <a:pt x="4086" y="4812"/>
                    <a:pt x="3785" y="5113"/>
                  </a:cubicBezTo>
                  <a:lnTo>
                    <a:pt x="2607" y="5113"/>
                  </a:lnTo>
                  <a:cubicBezTo>
                    <a:pt x="2507" y="5088"/>
                    <a:pt x="2382" y="5063"/>
                    <a:pt x="2281" y="5063"/>
                  </a:cubicBezTo>
                  <a:cubicBezTo>
                    <a:pt x="1905" y="5063"/>
                    <a:pt x="1554" y="5263"/>
                    <a:pt x="1354" y="5589"/>
                  </a:cubicBezTo>
                  <a:cubicBezTo>
                    <a:pt x="1229" y="5840"/>
                    <a:pt x="1179" y="6115"/>
                    <a:pt x="1254" y="6391"/>
                  </a:cubicBezTo>
                  <a:cubicBezTo>
                    <a:pt x="1254" y="6416"/>
                    <a:pt x="1279" y="6441"/>
                    <a:pt x="1279" y="6441"/>
                  </a:cubicBezTo>
                  <a:lnTo>
                    <a:pt x="1279" y="9073"/>
                  </a:lnTo>
                  <a:cubicBezTo>
                    <a:pt x="1078" y="9524"/>
                    <a:pt x="903" y="9975"/>
                    <a:pt x="752" y="10401"/>
                  </a:cubicBezTo>
                  <a:cubicBezTo>
                    <a:pt x="727" y="10501"/>
                    <a:pt x="702" y="10577"/>
                    <a:pt x="677" y="10677"/>
                  </a:cubicBezTo>
                  <a:cubicBezTo>
                    <a:pt x="627" y="10852"/>
                    <a:pt x="577" y="11028"/>
                    <a:pt x="527" y="11203"/>
                  </a:cubicBezTo>
                  <a:cubicBezTo>
                    <a:pt x="477" y="11379"/>
                    <a:pt x="427" y="11579"/>
                    <a:pt x="377" y="11805"/>
                  </a:cubicBezTo>
                  <a:lnTo>
                    <a:pt x="351" y="11880"/>
                  </a:lnTo>
                  <a:cubicBezTo>
                    <a:pt x="301" y="12080"/>
                    <a:pt x="276" y="12281"/>
                    <a:pt x="226" y="12481"/>
                  </a:cubicBezTo>
                  <a:lnTo>
                    <a:pt x="226" y="12531"/>
                  </a:lnTo>
                  <a:cubicBezTo>
                    <a:pt x="151" y="12958"/>
                    <a:pt x="101" y="13359"/>
                    <a:pt x="51" y="13785"/>
                  </a:cubicBezTo>
                  <a:cubicBezTo>
                    <a:pt x="51" y="13785"/>
                    <a:pt x="51" y="13985"/>
                    <a:pt x="51" y="13985"/>
                  </a:cubicBezTo>
                  <a:cubicBezTo>
                    <a:pt x="51" y="13985"/>
                    <a:pt x="26" y="14035"/>
                    <a:pt x="26" y="14035"/>
                  </a:cubicBezTo>
                  <a:cubicBezTo>
                    <a:pt x="26" y="14161"/>
                    <a:pt x="26" y="14286"/>
                    <a:pt x="26" y="14386"/>
                  </a:cubicBezTo>
                  <a:cubicBezTo>
                    <a:pt x="1" y="14637"/>
                    <a:pt x="1" y="14887"/>
                    <a:pt x="1" y="15163"/>
                  </a:cubicBezTo>
                  <a:lnTo>
                    <a:pt x="1" y="32181"/>
                  </a:lnTo>
                  <a:cubicBezTo>
                    <a:pt x="1" y="32732"/>
                    <a:pt x="452" y="33183"/>
                    <a:pt x="978" y="33183"/>
                  </a:cubicBezTo>
                  <a:lnTo>
                    <a:pt x="29324" y="33183"/>
                  </a:lnTo>
                  <a:cubicBezTo>
                    <a:pt x="29850" y="33183"/>
                    <a:pt x="30302" y="32732"/>
                    <a:pt x="30302" y="32181"/>
                  </a:cubicBezTo>
                  <a:lnTo>
                    <a:pt x="30302" y="15163"/>
                  </a:lnTo>
                  <a:cubicBezTo>
                    <a:pt x="30302" y="15013"/>
                    <a:pt x="30302" y="14887"/>
                    <a:pt x="30302" y="14762"/>
                  </a:cubicBezTo>
                  <a:cubicBezTo>
                    <a:pt x="30302" y="14511"/>
                    <a:pt x="30276" y="14286"/>
                    <a:pt x="30276" y="14085"/>
                  </a:cubicBezTo>
                  <a:cubicBezTo>
                    <a:pt x="30251" y="14010"/>
                    <a:pt x="30251" y="13960"/>
                    <a:pt x="30251" y="13885"/>
                  </a:cubicBezTo>
                  <a:cubicBezTo>
                    <a:pt x="30251" y="13810"/>
                    <a:pt x="30226" y="13734"/>
                    <a:pt x="30226" y="13684"/>
                  </a:cubicBezTo>
                  <a:cubicBezTo>
                    <a:pt x="30226" y="13609"/>
                    <a:pt x="30226" y="13534"/>
                    <a:pt x="30201" y="13484"/>
                  </a:cubicBezTo>
                  <a:cubicBezTo>
                    <a:pt x="30201" y="13384"/>
                    <a:pt x="30176" y="13283"/>
                    <a:pt x="30176" y="13183"/>
                  </a:cubicBezTo>
                  <a:cubicBezTo>
                    <a:pt x="30176" y="13108"/>
                    <a:pt x="30151" y="13008"/>
                    <a:pt x="30151" y="12932"/>
                  </a:cubicBezTo>
                  <a:cubicBezTo>
                    <a:pt x="30126" y="12882"/>
                    <a:pt x="30126" y="12832"/>
                    <a:pt x="30126" y="12807"/>
                  </a:cubicBezTo>
                  <a:lnTo>
                    <a:pt x="30126" y="12757"/>
                  </a:ln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6"/>
                    <a:pt x="30051" y="12406"/>
                  </a:cubicBezTo>
                  <a:cubicBezTo>
                    <a:pt x="30051" y="12406"/>
                    <a:pt x="30051" y="12331"/>
                    <a:pt x="30051" y="12331"/>
                  </a:cubicBezTo>
                  <a:cubicBezTo>
                    <a:pt x="30026" y="12281"/>
                    <a:pt x="30026" y="12231"/>
                    <a:pt x="30001" y="12181"/>
                  </a:cubicBezTo>
                  <a:cubicBezTo>
                    <a:pt x="30001" y="12105"/>
                    <a:pt x="29976" y="12030"/>
                    <a:pt x="29976" y="11980"/>
                  </a:cubicBezTo>
                  <a:cubicBezTo>
                    <a:pt x="29926" y="11780"/>
                    <a:pt x="29875" y="11604"/>
                    <a:pt x="29850" y="11429"/>
                  </a:cubicBezTo>
                  <a:cubicBezTo>
                    <a:pt x="29825" y="11354"/>
                    <a:pt x="29800" y="11253"/>
                    <a:pt x="29775" y="11178"/>
                  </a:cubicBezTo>
                  <a:cubicBezTo>
                    <a:pt x="29775" y="11178"/>
                    <a:pt x="29700" y="10927"/>
                    <a:pt x="29700" y="10927"/>
                  </a:cubicBezTo>
                  <a:cubicBezTo>
                    <a:pt x="29700" y="10877"/>
                    <a:pt x="29625" y="10677"/>
                    <a:pt x="29625" y="10677"/>
                  </a:cubicBezTo>
                  <a:cubicBezTo>
                    <a:pt x="29625" y="10652"/>
                    <a:pt x="29625" y="10652"/>
                    <a:pt x="29625" y="10627"/>
                  </a:cubicBezTo>
                  <a:cubicBezTo>
                    <a:pt x="29575" y="10526"/>
                    <a:pt x="29550" y="10401"/>
                    <a:pt x="29499" y="10301"/>
                  </a:cubicBezTo>
                  <a:cubicBezTo>
                    <a:pt x="29474" y="10201"/>
                    <a:pt x="29449" y="10125"/>
                    <a:pt x="29424" y="10050"/>
                  </a:cubicBezTo>
                  <a:cubicBezTo>
                    <a:pt x="29399" y="9975"/>
                    <a:pt x="29374" y="9925"/>
                    <a:pt x="29349" y="9875"/>
                  </a:cubicBezTo>
                  <a:cubicBezTo>
                    <a:pt x="29274" y="9674"/>
                    <a:pt x="29199" y="9499"/>
                    <a:pt x="29149" y="9323"/>
                  </a:cubicBezTo>
                  <a:cubicBezTo>
                    <a:pt x="29124" y="9248"/>
                    <a:pt x="29073" y="9173"/>
                    <a:pt x="29048" y="9098"/>
                  </a:cubicBezTo>
                  <a:cubicBezTo>
                    <a:pt x="28973" y="8947"/>
                    <a:pt x="28923" y="8797"/>
                    <a:pt x="28823" y="8647"/>
                  </a:cubicBezTo>
                  <a:lnTo>
                    <a:pt x="28898" y="6491"/>
                  </a:lnTo>
                  <a:cubicBezTo>
                    <a:pt x="28898" y="6466"/>
                    <a:pt x="28898" y="6441"/>
                    <a:pt x="28898" y="6416"/>
                  </a:cubicBezTo>
                  <a:cubicBezTo>
                    <a:pt x="28998" y="6166"/>
                    <a:pt x="28973" y="5865"/>
                    <a:pt x="28823" y="5614"/>
                  </a:cubicBezTo>
                  <a:cubicBezTo>
                    <a:pt x="28647" y="5288"/>
                    <a:pt x="28296" y="5063"/>
                    <a:pt x="27895" y="5063"/>
                  </a:cubicBezTo>
                  <a:cubicBezTo>
                    <a:pt x="27795" y="5063"/>
                    <a:pt x="27670" y="5088"/>
                    <a:pt x="27570" y="5113"/>
                  </a:cubicBezTo>
                  <a:lnTo>
                    <a:pt x="26517" y="5113"/>
                  </a:lnTo>
                  <a:cubicBezTo>
                    <a:pt x="26417" y="5013"/>
                    <a:pt x="26317" y="4912"/>
                    <a:pt x="26216" y="4812"/>
                  </a:cubicBezTo>
                  <a:cubicBezTo>
                    <a:pt x="26166" y="4762"/>
                    <a:pt x="26116" y="4687"/>
                    <a:pt x="26066" y="4637"/>
                  </a:cubicBezTo>
                  <a:cubicBezTo>
                    <a:pt x="25991" y="4561"/>
                    <a:pt x="25941" y="4511"/>
                    <a:pt x="25865" y="4436"/>
                  </a:cubicBezTo>
                  <a:cubicBezTo>
                    <a:pt x="25715" y="4311"/>
                    <a:pt x="25590" y="4186"/>
                    <a:pt x="25489" y="4060"/>
                  </a:cubicBezTo>
                  <a:cubicBezTo>
                    <a:pt x="25414" y="4010"/>
                    <a:pt x="25339" y="3935"/>
                    <a:pt x="25264" y="3860"/>
                  </a:cubicBezTo>
                  <a:cubicBezTo>
                    <a:pt x="22482" y="1379"/>
                    <a:pt x="18898" y="0"/>
                    <a:pt x="15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3540000" algn="bl" rotWithShape="0">
                <a:schemeClr val="accent5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801975" y="1370036"/>
              <a:ext cx="2183131" cy="2403355"/>
            </a:xfrm>
            <a:custGeom>
              <a:avLst/>
              <a:gdLst/>
              <a:ahLst/>
              <a:cxnLst/>
              <a:rect l="l" t="t" r="r" b="b"/>
              <a:pathLst>
                <a:path w="28322" h="31179" extrusionOk="0">
                  <a:moveTo>
                    <a:pt x="14161" y="1"/>
                  </a:moveTo>
                  <a:cubicBezTo>
                    <a:pt x="11103" y="1"/>
                    <a:pt x="8271" y="953"/>
                    <a:pt x="5965" y="2607"/>
                  </a:cubicBezTo>
                  <a:cubicBezTo>
                    <a:pt x="5389" y="3008"/>
                    <a:pt x="4863" y="3459"/>
                    <a:pt x="4361" y="3935"/>
                  </a:cubicBezTo>
                  <a:cubicBezTo>
                    <a:pt x="3384" y="4863"/>
                    <a:pt x="2532" y="5940"/>
                    <a:pt x="1855" y="7118"/>
                  </a:cubicBezTo>
                  <a:cubicBezTo>
                    <a:pt x="1404" y="7945"/>
                    <a:pt x="1003" y="8823"/>
                    <a:pt x="702" y="9725"/>
                  </a:cubicBezTo>
                  <a:cubicBezTo>
                    <a:pt x="677" y="9800"/>
                    <a:pt x="652" y="9875"/>
                    <a:pt x="627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6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0" y="13685"/>
                    <a:pt x="0" y="13910"/>
                    <a:pt x="0" y="14161"/>
                  </a:cubicBezTo>
                  <a:lnTo>
                    <a:pt x="0" y="31179"/>
                  </a:lnTo>
                  <a:lnTo>
                    <a:pt x="28321" y="31179"/>
                  </a:lnTo>
                  <a:lnTo>
                    <a:pt x="28321" y="14161"/>
                  </a:lnTo>
                  <a:cubicBezTo>
                    <a:pt x="28321" y="14036"/>
                    <a:pt x="28321" y="13910"/>
                    <a:pt x="28321" y="13785"/>
                  </a:cubicBezTo>
                  <a:cubicBezTo>
                    <a:pt x="28321" y="13760"/>
                    <a:pt x="28321" y="13735"/>
                    <a:pt x="28321" y="13710"/>
                  </a:cubicBezTo>
                  <a:cubicBezTo>
                    <a:pt x="28321" y="13585"/>
                    <a:pt x="28321" y="13484"/>
                    <a:pt x="28296" y="13384"/>
                  </a:cubicBezTo>
                  <a:cubicBezTo>
                    <a:pt x="28296" y="13309"/>
                    <a:pt x="28296" y="13234"/>
                    <a:pt x="28296" y="13159"/>
                  </a:cubicBezTo>
                  <a:cubicBezTo>
                    <a:pt x="28296" y="13083"/>
                    <a:pt x="28296" y="13033"/>
                    <a:pt x="28271" y="12958"/>
                  </a:cubicBezTo>
                  <a:cubicBezTo>
                    <a:pt x="28271" y="12908"/>
                    <a:pt x="28271" y="12833"/>
                    <a:pt x="28271" y="12758"/>
                  </a:cubicBezTo>
                  <a:cubicBezTo>
                    <a:pt x="28246" y="12707"/>
                    <a:pt x="28246" y="12632"/>
                    <a:pt x="28246" y="12582"/>
                  </a:cubicBezTo>
                  <a:cubicBezTo>
                    <a:pt x="28221" y="12482"/>
                    <a:pt x="28221" y="12407"/>
                    <a:pt x="28221" y="12306"/>
                  </a:cubicBezTo>
                  <a:cubicBezTo>
                    <a:pt x="28196" y="12231"/>
                    <a:pt x="28196" y="12156"/>
                    <a:pt x="28171" y="12056"/>
                  </a:cubicBezTo>
                  <a:cubicBezTo>
                    <a:pt x="28171" y="12031"/>
                    <a:pt x="28171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121" y="11655"/>
                    <a:pt x="28096" y="11555"/>
                  </a:cubicBezTo>
                  <a:cubicBezTo>
                    <a:pt x="28096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5" y="10828"/>
                    <a:pt x="27895" y="10677"/>
                  </a:cubicBezTo>
                  <a:cubicBezTo>
                    <a:pt x="27870" y="10577"/>
                    <a:pt x="27845" y="10502"/>
                    <a:pt x="27820" y="10427"/>
                  </a:cubicBezTo>
                  <a:cubicBezTo>
                    <a:pt x="27820" y="10352"/>
                    <a:pt x="27795" y="10276"/>
                    <a:pt x="27770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95" y="9600"/>
                  </a:cubicBezTo>
                  <a:cubicBezTo>
                    <a:pt x="27544" y="9524"/>
                    <a:pt x="27519" y="9449"/>
                    <a:pt x="27494" y="9374"/>
                  </a:cubicBezTo>
                  <a:cubicBezTo>
                    <a:pt x="27469" y="9324"/>
                    <a:pt x="27469" y="9274"/>
                    <a:pt x="27444" y="9224"/>
                  </a:cubicBezTo>
                  <a:cubicBezTo>
                    <a:pt x="27369" y="9048"/>
                    <a:pt x="27319" y="8873"/>
                    <a:pt x="27244" y="8697"/>
                  </a:cubicBezTo>
                  <a:cubicBezTo>
                    <a:pt x="27219" y="8647"/>
                    <a:pt x="27194" y="8572"/>
                    <a:pt x="27143" y="8497"/>
                  </a:cubicBezTo>
                  <a:cubicBezTo>
                    <a:pt x="27043" y="8246"/>
                    <a:pt x="26943" y="8021"/>
                    <a:pt x="26818" y="7795"/>
                  </a:cubicBezTo>
                  <a:cubicBezTo>
                    <a:pt x="26793" y="7720"/>
                    <a:pt x="26742" y="7645"/>
                    <a:pt x="26717" y="7570"/>
                  </a:cubicBezTo>
                  <a:cubicBezTo>
                    <a:pt x="26667" y="7494"/>
                    <a:pt x="26642" y="7419"/>
                    <a:pt x="26592" y="7344"/>
                  </a:cubicBezTo>
                  <a:cubicBezTo>
                    <a:pt x="26517" y="7194"/>
                    <a:pt x="26417" y="7043"/>
                    <a:pt x="26341" y="6918"/>
                  </a:cubicBezTo>
                  <a:cubicBezTo>
                    <a:pt x="26291" y="6843"/>
                    <a:pt x="26266" y="6793"/>
                    <a:pt x="26241" y="6742"/>
                  </a:cubicBezTo>
                  <a:cubicBezTo>
                    <a:pt x="26116" y="6542"/>
                    <a:pt x="25991" y="6341"/>
                    <a:pt x="25865" y="6166"/>
                  </a:cubicBezTo>
                  <a:cubicBezTo>
                    <a:pt x="25815" y="6091"/>
                    <a:pt x="25765" y="6041"/>
                    <a:pt x="25740" y="5991"/>
                  </a:cubicBezTo>
                  <a:cubicBezTo>
                    <a:pt x="25615" y="5815"/>
                    <a:pt x="25489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5013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1" y="4261"/>
                    <a:pt x="24236" y="4211"/>
                    <a:pt x="24186" y="4136"/>
                  </a:cubicBezTo>
                  <a:cubicBezTo>
                    <a:pt x="24061" y="4011"/>
                    <a:pt x="23935" y="3910"/>
                    <a:pt x="23810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1103" y="1354"/>
                    <a:pt x="17795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476207" y="3408150"/>
              <a:ext cx="786319" cy="365217"/>
            </a:xfrm>
            <a:custGeom>
              <a:avLst/>
              <a:gdLst/>
              <a:ahLst/>
              <a:cxnLst/>
              <a:rect l="l" t="t" r="r" b="b"/>
              <a:pathLst>
                <a:path w="10201" h="4738" extrusionOk="0">
                  <a:moveTo>
                    <a:pt x="5113" y="1"/>
                  </a:moveTo>
                  <a:cubicBezTo>
                    <a:pt x="2406" y="1"/>
                    <a:pt x="201" y="2081"/>
                    <a:pt x="0" y="4738"/>
                  </a:cubicBezTo>
                  <a:lnTo>
                    <a:pt x="10201" y="4738"/>
                  </a:lnTo>
                  <a:cubicBezTo>
                    <a:pt x="10026" y="2081"/>
                    <a:pt x="7795" y="1"/>
                    <a:pt x="5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801975" y="2119577"/>
              <a:ext cx="442454" cy="969929"/>
            </a:xfrm>
            <a:custGeom>
              <a:avLst/>
              <a:gdLst/>
              <a:ahLst/>
              <a:cxnLst/>
              <a:rect l="l" t="t" r="r" b="b"/>
              <a:pathLst>
                <a:path w="5740" h="12583" extrusionOk="0">
                  <a:moveTo>
                    <a:pt x="702" y="1"/>
                  </a:moveTo>
                  <a:cubicBezTo>
                    <a:pt x="677" y="76"/>
                    <a:pt x="652" y="151"/>
                    <a:pt x="627" y="252"/>
                  </a:cubicBezTo>
                  <a:cubicBezTo>
                    <a:pt x="577" y="402"/>
                    <a:pt x="527" y="577"/>
                    <a:pt x="477" y="753"/>
                  </a:cubicBezTo>
                  <a:cubicBezTo>
                    <a:pt x="226" y="1705"/>
                    <a:pt x="76" y="2708"/>
                    <a:pt x="26" y="3735"/>
                  </a:cubicBezTo>
                  <a:cubicBezTo>
                    <a:pt x="0" y="3961"/>
                    <a:pt x="0" y="4186"/>
                    <a:pt x="0" y="4437"/>
                  </a:cubicBezTo>
                  <a:lnTo>
                    <a:pt x="0" y="12582"/>
                  </a:lnTo>
                  <a:cubicBezTo>
                    <a:pt x="3234" y="12257"/>
                    <a:pt x="5740" y="9550"/>
                    <a:pt x="5740" y="6242"/>
                  </a:cubicBezTo>
                  <a:cubicBezTo>
                    <a:pt x="5740" y="3184"/>
                    <a:pt x="3584" y="628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2486592" y="2136997"/>
              <a:ext cx="498493" cy="981491"/>
            </a:xfrm>
            <a:custGeom>
              <a:avLst/>
              <a:gdLst/>
              <a:ahLst/>
              <a:cxnLst/>
              <a:rect l="l" t="t" r="r" b="b"/>
              <a:pathLst>
                <a:path w="6467" h="12733" extrusionOk="0">
                  <a:moveTo>
                    <a:pt x="5840" y="1"/>
                  </a:moveTo>
                  <a:cubicBezTo>
                    <a:pt x="2582" y="276"/>
                    <a:pt x="0" y="3008"/>
                    <a:pt x="0" y="6341"/>
                  </a:cubicBezTo>
                  <a:cubicBezTo>
                    <a:pt x="0" y="9875"/>
                    <a:pt x="2857" y="12732"/>
                    <a:pt x="6391" y="12732"/>
                  </a:cubicBezTo>
                  <a:lnTo>
                    <a:pt x="6466" y="12732"/>
                  </a:lnTo>
                  <a:lnTo>
                    <a:pt x="6466" y="4211"/>
                  </a:lnTo>
                  <a:cubicBezTo>
                    <a:pt x="6466" y="4086"/>
                    <a:pt x="6466" y="3960"/>
                    <a:pt x="6466" y="3835"/>
                  </a:cubicBezTo>
                  <a:cubicBezTo>
                    <a:pt x="6466" y="3635"/>
                    <a:pt x="6441" y="3409"/>
                    <a:pt x="6441" y="3209"/>
                  </a:cubicBezTo>
                  <a:cubicBezTo>
                    <a:pt x="6441" y="3133"/>
                    <a:pt x="6441" y="3083"/>
                    <a:pt x="6416" y="3008"/>
                  </a:cubicBezTo>
                  <a:cubicBezTo>
                    <a:pt x="6416" y="2958"/>
                    <a:pt x="6416" y="2883"/>
                    <a:pt x="6416" y="2808"/>
                  </a:cubicBezTo>
                  <a:cubicBezTo>
                    <a:pt x="6391" y="2757"/>
                    <a:pt x="6391" y="2682"/>
                    <a:pt x="6391" y="2632"/>
                  </a:cubicBezTo>
                  <a:cubicBezTo>
                    <a:pt x="6366" y="2532"/>
                    <a:pt x="6366" y="2457"/>
                    <a:pt x="6366" y="2356"/>
                  </a:cubicBezTo>
                  <a:cubicBezTo>
                    <a:pt x="6341" y="2281"/>
                    <a:pt x="6341" y="2206"/>
                    <a:pt x="6316" y="2106"/>
                  </a:cubicBezTo>
                  <a:cubicBezTo>
                    <a:pt x="6316" y="2081"/>
                    <a:pt x="6316" y="2031"/>
                    <a:pt x="6291" y="2006"/>
                  </a:cubicBezTo>
                  <a:cubicBezTo>
                    <a:pt x="6291" y="1980"/>
                    <a:pt x="6291" y="1955"/>
                    <a:pt x="6291" y="1930"/>
                  </a:cubicBezTo>
                  <a:cubicBezTo>
                    <a:pt x="6291" y="1930"/>
                    <a:pt x="6291" y="1930"/>
                    <a:pt x="6291" y="1905"/>
                  </a:cubicBezTo>
                  <a:cubicBezTo>
                    <a:pt x="6266" y="1805"/>
                    <a:pt x="6266" y="1705"/>
                    <a:pt x="6241" y="1605"/>
                  </a:cubicBezTo>
                  <a:cubicBezTo>
                    <a:pt x="6241" y="1579"/>
                    <a:pt x="6216" y="1579"/>
                    <a:pt x="6216" y="1554"/>
                  </a:cubicBezTo>
                  <a:cubicBezTo>
                    <a:pt x="6216" y="1504"/>
                    <a:pt x="6216" y="1454"/>
                    <a:pt x="6191" y="1429"/>
                  </a:cubicBezTo>
                  <a:cubicBezTo>
                    <a:pt x="6191" y="1354"/>
                    <a:pt x="6166" y="1304"/>
                    <a:pt x="6166" y="1229"/>
                  </a:cubicBezTo>
                  <a:cubicBezTo>
                    <a:pt x="6116" y="1053"/>
                    <a:pt x="6090" y="878"/>
                    <a:pt x="6040" y="727"/>
                  </a:cubicBezTo>
                  <a:cubicBezTo>
                    <a:pt x="6015" y="627"/>
                    <a:pt x="5990" y="552"/>
                    <a:pt x="5965" y="477"/>
                  </a:cubicBezTo>
                  <a:cubicBezTo>
                    <a:pt x="5965" y="402"/>
                    <a:pt x="5940" y="326"/>
                    <a:pt x="5915" y="251"/>
                  </a:cubicBezTo>
                  <a:cubicBezTo>
                    <a:pt x="5890" y="176"/>
                    <a:pt x="5865" y="76"/>
                    <a:pt x="5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1138128" y="1570987"/>
              <a:ext cx="289830" cy="198565"/>
            </a:xfrm>
            <a:custGeom>
              <a:avLst/>
              <a:gdLst/>
              <a:ahLst/>
              <a:cxnLst/>
              <a:rect l="l" t="t" r="r" b="b"/>
              <a:pathLst>
                <a:path w="3760" h="2576" extrusionOk="0">
                  <a:moveTo>
                    <a:pt x="1604" y="0"/>
                  </a:moveTo>
                  <a:cubicBezTo>
                    <a:pt x="1028" y="401"/>
                    <a:pt x="502" y="852"/>
                    <a:pt x="0" y="1328"/>
                  </a:cubicBezTo>
                  <a:cubicBezTo>
                    <a:pt x="770" y="2098"/>
                    <a:pt x="1830" y="2575"/>
                    <a:pt x="2980" y="2575"/>
                  </a:cubicBezTo>
                  <a:cubicBezTo>
                    <a:pt x="3179" y="2575"/>
                    <a:pt x="3381" y="2561"/>
                    <a:pt x="3584" y="2531"/>
                  </a:cubicBezTo>
                  <a:cubicBezTo>
                    <a:pt x="3660" y="2506"/>
                    <a:pt x="3710" y="2506"/>
                    <a:pt x="3760" y="2506"/>
                  </a:cubicBezTo>
                  <a:lnTo>
                    <a:pt x="3334" y="501"/>
                  </a:lnTo>
                  <a:lnTo>
                    <a:pt x="3309" y="501"/>
                  </a:lnTo>
                  <a:cubicBezTo>
                    <a:pt x="3197" y="519"/>
                    <a:pt x="3087" y="527"/>
                    <a:pt x="2978" y="527"/>
                  </a:cubicBezTo>
                  <a:cubicBezTo>
                    <a:pt x="2455" y="527"/>
                    <a:pt x="1978" y="332"/>
                    <a:pt x="1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258585" y="1510555"/>
              <a:ext cx="129576" cy="39235"/>
            </a:xfrm>
            <a:custGeom>
              <a:avLst/>
              <a:gdLst/>
              <a:ahLst/>
              <a:cxnLst/>
              <a:rect l="l" t="t" r="r" b="b"/>
              <a:pathLst>
                <a:path w="1681" h="509" extrusionOk="0">
                  <a:moveTo>
                    <a:pt x="137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505" y="508"/>
                  </a:lnTo>
                  <a:cubicBezTo>
                    <a:pt x="1580" y="508"/>
                    <a:pt x="1655" y="458"/>
                    <a:pt x="1655" y="383"/>
                  </a:cubicBezTo>
                  <a:cubicBezTo>
                    <a:pt x="1680" y="308"/>
                    <a:pt x="1630" y="233"/>
                    <a:pt x="1555" y="233"/>
                  </a:cubicBezTo>
                  <a:lnTo>
                    <a:pt x="176" y="7"/>
                  </a:lnTo>
                  <a:cubicBezTo>
                    <a:pt x="163" y="3"/>
                    <a:pt x="150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237388" y="1633963"/>
              <a:ext cx="88953" cy="106297"/>
            </a:xfrm>
            <a:custGeom>
              <a:avLst/>
              <a:gdLst/>
              <a:ahLst/>
              <a:cxnLst/>
              <a:rect l="l" t="t" r="r" b="b"/>
              <a:pathLst>
                <a:path w="1154" h="1379" extrusionOk="0">
                  <a:moveTo>
                    <a:pt x="174" y="0"/>
                  </a:moveTo>
                  <a:cubicBezTo>
                    <a:pt x="143" y="0"/>
                    <a:pt x="109" y="13"/>
                    <a:pt x="75" y="35"/>
                  </a:cubicBezTo>
                  <a:cubicBezTo>
                    <a:pt x="25" y="60"/>
                    <a:pt x="0" y="161"/>
                    <a:pt x="50" y="211"/>
                  </a:cubicBezTo>
                  <a:lnTo>
                    <a:pt x="877" y="1313"/>
                  </a:lnTo>
                  <a:cubicBezTo>
                    <a:pt x="909" y="1361"/>
                    <a:pt x="951" y="1379"/>
                    <a:pt x="996" y="1379"/>
                  </a:cubicBezTo>
                  <a:cubicBezTo>
                    <a:pt x="1023" y="1379"/>
                    <a:pt x="1050" y="1373"/>
                    <a:pt x="1078" y="1364"/>
                  </a:cubicBezTo>
                  <a:cubicBezTo>
                    <a:pt x="1128" y="1313"/>
                    <a:pt x="1153" y="1213"/>
                    <a:pt x="1103" y="1163"/>
                  </a:cubicBezTo>
                  <a:lnTo>
                    <a:pt x="276" y="60"/>
                  </a:lnTo>
                  <a:cubicBezTo>
                    <a:pt x="248" y="19"/>
                    <a:pt x="213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939853" y="1470319"/>
              <a:ext cx="87026" cy="107299"/>
            </a:xfrm>
            <a:custGeom>
              <a:avLst/>
              <a:gdLst/>
              <a:ahLst/>
              <a:cxnLst/>
              <a:rect l="l" t="t" r="r" b="b"/>
              <a:pathLst>
                <a:path w="1129" h="1392" extrusionOk="0">
                  <a:moveTo>
                    <a:pt x="149" y="1"/>
                  </a:moveTo>
                  <a:cubicBezTo>
                    <a:pt x="121" y="1"/>
                    <a:pt x="95" y="9"/>
                    <a:pt x="76" y="28"/>
                  </a:cubicBezTo>
                  <a:cubicBezTo>
                    <a:pt x="26" y="78"/>
                    <a:pt x="0" y="178"/>
                    <a:pt x="51" y="228"/>
                  </a:cubicBezTo>
                  <a:lnTo>
                    <a:pt x="878" y="1331"/>
                  </a:lnTo>
                  <a:cubicBezTo>
                    <a:pt x="905" y="1373"/>
                    <a:pt x="940" y="1391"/>
                    <a:pt x="975" y="1391"/>
                  </a:cubicBezTo>
                  <a:cubicBezTo>
                    <a:pt x="1003" y="1391"/>
                    <a:pt x="1031" y="1379"/>
                    <a:pt x="1053" y="1356"/>
                  </a:cubicBezTo>
                  <a:cubicBezTo>
                    <a:pt x="1128" y="1306"/>
                    <a:pt x="1128" y="1231"/>
                    <a:pt x="1103" y="1181"/>
                  </a:cubicBezTo>
                  <a:lnTo>
                    <a:pt x="276" y="53"/>
                  </a:lnTo>
                  <a:cubicBezTo>
                    <a:pt x="245" y="22"/>
                    <a:pt x="195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2583175" y="1648223"/>
              <a:ext cx="54189" cy="55114"/>
            </a:xfrm>
            <a:custGeom>
              <a:avLst/>
              <a:gdLst/>
              <a:ahLst/>
              <a:cxnLst/>
              <a:rect l="l" t="t" r="r" b="b"/>
              <a:pathLst>
                <a:path w="703" h="715" extrusionOk="0">
                  <a:moveTo>
                    <a:pt x="502" y="1"/>
                  </a:moveTo>
                  <a:lnTo>
                    <a:pt x="50" y="477"/>
                  </a:lnTo>
                  <a:cubicBezTo>
                    <a:pt x="50" y="477"/>
                    <a:pt x="25" y="502"/>
                    <a:pt x="25" y="502"/>
                  </a:cubicBezTo>
                  <a:cubicBezTo>
                    <a:pt x="0" y="552"/>
                    <a:pt x="0" y="627"/>
                    <a:pt x="50" y="677"/>
                  </a:cubicBezTo>
                  <a:cubicBezTo>
                    <a:pt x="76" y="702"/>
                    <a:pt x="113" y="715"/>
                    <a:pt x="151" y="715"/>
                  </a:cubicBezTo>
                  <a:cubicBezTo>
                    <a:pt x="188" y="715"/>
                    <a:pt x="226" y="702"/>
                    <a:pt x="251" y="677"/>
                  </a:cubicBezTo>
                  <a:lnTo>
                    <a:pt x="702" y="176"/>
                  </a:lnTo>
                  <a:cubicBezTo>
                    <a:pt x="652" y="126"/>
                    <a:pt x="57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2086693" y="1473402"/>
              <a:ext cx="96661" cy="98589"/>
            </a:xfrm>
            <a:custGeom>
              <a:avLst/>
              <a:gdLst/>
              <a:ahLst/>
              <a:cxnLst/>
              <a:rect l="l" t="t" r="r" b="b"/>
              <a:pathLst>
                <a:path w="1254" h="1279" extrusionOk="0">
                  <a:moveTo>
                    <a:pt x="1103" y="0"/>
                  </a:moveTo>
                  <a:cubicBezTo>
                    <a:pt x="1065" y="0"/>
                    <a:pt x="1028" y="13"/>
                    <a:pt x="1003" y="38"/>
                  </a:cubicBezTo>
                  <a:lnTo>
                    <a:pt x="50" y="1041"/>
                  </a:lnTo>
                  <a:cubicBezTo>
                    <a:pt x="0" y="1091"/>
                    <a:pt x="0" y="1191"/>
                    <a:pt x="50" y="1241"/>
                  </a:cubicBezTo>
                  <a:cubicBezTo>
                    <a:pt x="88" y="1266"/>
                    <a:pt x="126" y="1279"/>
                    <a:pt x="160" y="1279"/>
                  </a:cubicBezTo>
                  <a:cubicBezTo>
                    <a:pt x="194" y="1279"/>
                    <a:pt x="226" y="1266"/>
                    <a:pt x="251" y="1241"/>
                  </a:cubicBezTo>
                  <a:lnTo>
                    <a:pt x="1203" y="239"/>
                  </a:lnTo>
                  <a:cubicBezTo>
                    <a:pt x="1253" y="188"/>
                    <a:pt x="1253" y="88"/>
                    <a:pt x="1203" y="38"/>
                  </a:cubicBezTo>
                  <a:cubicBezTo>
                    <a:pt x="1178" y="13"/>
                    <a:pt x="1141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2376443" y="1638048"/>
              <a:ext cx="127572" cy="45556"/>
            </a:xfrm>
            <a:custGeom>
              <a:avLst/>
              <a:gdLst/>
              <a:ahLst/>
              <a:cxnLst/>
              <a:rect l="l" t="t" r="r" b="b"/>
              <a:pathLst>
                <a:path w="1655" h="591" extrusionOk="0">
                  <a:moveTo>
                    <a:pt x="1494" y="1"/>
                  </a:moveTo>
                  <a:cubicBezTo>
                    <a:pt x="1481" y="1"/>
                    <a:pt x="1468" y="3"/>
                    <a:pt x="1454" y="7"/>
                  </a:cubicBezTo>
                  <a:lnTo>
                    <a:pt x="126" y="333"/>
                  </a:lnTo>
                  <a:cubicBezTo>
                    <a:pt x="51" y="333"/>
                    <a:pt x="1" y="408"/>
                    <a:pt x="26" y="484"/>
                  </a:cubicBezTo>
                  <a:cubicBezTo>
                    <a:pt x="46" y="545"/>
                    <a:pt x="101" y="590"/>
                    <a:pt x="161" y="590"/>
                  </a:cubicBezTo>
                  <a:cubicBezTo>
                    <a:pt x="175" y="590"/>
                    <a:pt x="188" y="588"/>
                    <a:pt x="201" y="584"/>
                  </a:cubicBezTo>
                  <a:lnTo>
                    <a:pt x="1529" y="258"/>
                  </a:lnTo>
                  <a:cubicBezTo>
                    <a:pt x="1605" y="258"/>
                    <a:pt x="1655" y="183"/>
                    <a:pt x="1630" y="108"/>
                  </a:cubicBezTo>
                  <a:cubicBezTo>
                    <a:pt x="1609" y="46"/>
                    <a:pt x="1555" y="1"/>
                    <a:pt x="1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2032582" y="1663177"/>
              <a:ext cx="125644" cy="43089"/>
            </a:xfrm>
            <a:custGeom>
              <a:avLst/>
              <a:gdLst/>
              <a:ahLst/>
              <a:cxnLst/>
              <a:rect l="l" t="t" r="r" b="b"/>
              <a:pathLst>
                <a:path w="1630" h="559" extrusionOk="0">
                  <a:moveTo>
                    <a:pt x="1485" y="1"/>
                  </a:moveTo>
                  <a:cubicBezTo>
                    <a:pt x="1473" y="1"/>
                    <a:pt x="1463" y="3"/>
                    <a:pt x="1454" y="7"/>
                  </a:cubicBezTo>
                  <a:lnTo>
                    <a:pt x="101" y="333"/>
                  </a:lnTo>
                  <a:cubicBezTo>
                    <a:pt x="76" y="333"/>
                    <a:pt x="51" y="358"/>
                    <a:pt x="26" y="383"/>
                  </a:cubicBezTo>
                  <a:cubicBezTo>
                    <a:pt x="26" y="383"/>
                    <a:pt x="0" y="408"/>
                    <a:pt x="0" y="408"/>
                  </a:cubicBezTo>
                  <a:cubicBezTo>
                    <a:pt x="76" y="433"/>
                    <a:pt x="126" y="458"/>
                    <a:pt x="201" y="483"/>
                  </a:cubicBezTo>
                  <a:cubicBezTo>
                    <a:pt x="251" y="508"/>
                    <a:pt x="301" y="533"/>
                    <a:pt x="376" y="559"/>
                  </a:cubicBezTo>
                  <a:lnTo>
                    <a:pt x="1504" y="283"/>
                  </a:lnTo>
                  <a:cubicBezTo>
                    <a:pt x="1554" y="258"/>
                    <a:pt x="1579" y="233"/>
                    <a:pt x="1579" y="208"/>
                  </a:cubicBezTo>
                  <a:cubicBezTo>
                    <a:pt x="1604" y="183"/>
                    <a:pt x="1630" y="132"/>
                    <a:pt x="1604" y="107"/>
                  </a:cubicBezTo>
                  <a:cubicBezTo>
                    <a:pt x="1604" y="46"/>
                    <a:pt x="1537" y="1"/>
                    <a:pt x="1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1671301" y="3004396"/>
              <a:ext cx="127572" cy="39235"/>
            </a:xfrm>
            <a:custGeom>
              <a:avLst/>
              <a:gdLst/>
              <a:ahLst/>
              <a:cxnLst/>
              <a:rect l="l" t="t" r="r" b="b"/>
              <a:pathLst>
                <a:path w="1655" h="509" extrusionOk="0">
                  <a:moveTo>
                    <a:pt x="151" y="1"/>
                  </a:moveTo>
                  <a:cubicBezTo>
                    <a:pt x="76" y="1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79" y="502"/>
                  </a:lnTo>
                  <a:cubicBezTo>
                    <a:pt x="1493" y="506"/>
                    <a:pt x="1506" y="508"/>
                    <a:pt x="1519" y="508"/>
                  </a:cubicBezTo>
                  <a:cubicBezTo>
                    <a:pt x="1579" y="508"/>
                    <a:pt x="1630" y="464"/>
                    <a:pt x="1630" y="402"/>
                  </a:cubicBezTo>
                  <a:cubicBezTo>
                    <a:pt x="1655" y="327"/>
                    <a:pt x="1605" y="251"/>
                    <a:pt x="1530" y="22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895454" y="3000542"/>
              <a:ext cx="75387" cy="76851"/>
            </a:xfrm>
            <a:custGeom>
              <a:avLst/>
              <a:gdLst/>
              <a:ahLst/>
              <a:cxnLst/>
              <a:rect l="l" t="t" r="r" b="b"/>
              <a:pathLst>
                <a:path w="978" h="997" extrusionOk="0">
                  <a:moveTo>
                    <a:pt x="0" y="1"/>
                  </a:moveTo>
                  <a:lnTo>
                    <a:pt x="702" y="928"/>
                  </a:lnTo>
                  <a:cubicBezTo>
                    <a:pt x="727" y="953"/>
                    <a:pt x="727" y="953"/>
                    <a:pt x="752" y="978"/>
                  </a:cubicBezTo>
                  <a:cubicBezTo>
                    <a:pt x="777" y="991"/>
                    <a:pt x="802" y="997"/>
                    <a:pt x="827" y="997"/>
                  </a:cubicBezTo>
                  <a:cubicBezTo>
                    <a:pt x="852" y="997"/>
                    <a:pt x="877" y="991"/>
                    <a:pt x="902" y="978"/>
                  </a:cubicBezTo>
                  <a:cubicBezTo>
                    <a:pt x="952" y="928"/>
                    <a:pt x="977" y="828"/>
                    <a:pt x="927" y="778"/>
                  </a:cubicBezTo>
                  <a:lnTo>
                    <a:pt x="677" y="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648099" y="3127881"/>
              <a:ext cx="88953" cy="106682"/>
            </a:xfrm>
            <a:custGeom>
              <a:avLst/>
              <a:gdLst/>
              <a:ahLst/>
              <a:cxnLst/>
              <a:rect l="l" t="t" r="r" b="b"/>
              <a:pathLst>
                <a:path w="1154" h="1384" extrusionOk="0">
                  <a:moveTo>
                    <a:pt x="161" y="0"/>
                  </a:moveTo>
                  <a:cubicBezTo>
                    <a:pt x="134" y="0"/>
                    <a:pt x="105" y="9"/>
                    <a:pt x="76" y="28"/>
                  </a:cubicBezTo>
                  <a:cubicBezTo>
                    <a:pt x="26" y="78"/>
                    <a:pt x="1" y="153"/>
                    <a:pt x="51" y="228"/>
                  </a:cubicBezTo>
                  <a:lnTo>
                    <a:pt x="878" y="1331"/>
                  </a:lnTo>
                  <a:cubicBezTo>
                    <a:pt x="909" y="1362"/>
                    <a:pt x="950" y="1383"/>
                    <a:pt x="994" y="1383"/>
                  </a:cubicBezTo>
                  <a:cubicBezTo>
                    <a:pt x="1021" y="1383"/>
                    <a:pt x="1050" y="1375"/>
                    <a:pt x="1079" y="1356"/>
                  </a:cubicBezTo>
                  <a:cubicBezTo>
                    <a:pt x="1129" y="1306"/>
                    <a:pt x="1154" y="1231"/>
                    <a:pt x="1104" y="1156"/>
                  </a:cubicBezTo>
                  <a:lnTo>
                    <a:pt x="277" y="53"/>
                  </a:lnTo>
                  <a:cubicBezTo>
                    <a:pt x="246" y="22"/>
                    <a:pt x="205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350641" y="2965008"/>
              <a:ext cx="88953" cy="107299"/>
            </a:xfrm>
            <a:custGeom>
              <a:avLst/>
              <a:gdLst/>
              <a:ahLst/>
              <a:cxnLst/>
              <a:rect l="l" t="t" r="r" b="b"/>
              <a:pathLst>
                <a:path w="1154" h="1392" extrusionOk="0">
                  <a:moveTo>
                    <a:pt x="175" y="1"/>
                  </a:moveTo>
                  <a:cubicBezTo>
                    <a:pt x="143" y="1"/>
                    <a:pt x="109" y="13"/>
                    <a:pt x="75" y="36"/>
                  </a:cubicBezTo>
                  <a:cubicBezTo>
                    <a:pt x="25" y="86"/>
                    <a:pt x="0" y="161"/>
                    <a:pt x="50" y="211"/>
                  </a:cubicBezTo>
                  <a:lnTo>
                    <a:pt x="878" y="1339"/>
                  </a:lnTo>
                  <a:cubicBezTo>
                    <a:pt x="908" y="1370"/>
                    <a:pt x="949" y="1391"/>
                    <a:pt x="993" y="1391"/>
                  </a:cubicBezTo>
                  <a:cubicBezTo>
                    <a:pt x="1021" y="1391"/>
                    <a:pt x="1049" y="1383"/>
                    <a:pt x="1078" y="1364"/>
                  </a:cubicBezTo>
                  <a:cubicBezTo>
                    <a:pt x="1128" y="1314"/>
                    <a:pt x="1153" y="1239"/>
                    <a:pt x="1103" y="1163"/>
                  </a:cubicBezTo>
                  <a:lnTo>
                    <a:pt x="276" y="61"/>
                  </a:lnTo>
                  <a:cubicBezTo>
                    <a:pt x="248" y="19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993964" y="3110692"/>
              <a:ext cx="88953" cy="86024"/>
            </a:xfrm>
            <a:custGeom>
              <a:avLst/>
              <a:gdLst/>
              <a:ahLst/>
              <a:cxnLst/>
              <a:rect l="l" t="t" r="r" b="b"/>
              <a:pathLst>
                <a:path w="1154" h="1116" extrusionOk="0">
                  <a:moveTo>
                    <a:pt x="902" y="0"/>
                  </a:moveTo>
                  <a:lnTo>
                    <a:pt x="50" y="902"/>
                  </a:lnTo>
                  <a:lnTo>
                    <a:pt x="25" y="902"/>
                  </a:lnTo>
                  <a:cubicBezTo>
                    <a:pt x="0" y="978"/>
                    <a:pt x="0" y="1053"/>
                    <a:pt x="50" y="1078"/>
                  </a:cubicBezTo>
                  <a:cubicBezTo>
                    <a:pt x="75" y="1103"/>
                    <a:pt x="113" y="1115"/>
                    <a:pt x="151" y="1115"/>
                  </a:cubicBezTo>
                  <a:cubicBezTo>
                    <a:pt x="188" y="1115"/>
                    <a:pt x="226" y="1103"/>
                    <a:pt x="251" y="1078"/>
                  </a:cubicBezTo>
                  <a:lnTo>
                    <a:pt x="1153" y="151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97482" y="2967243"/>
              <a:ext cx="96661" cy="98126"/>
            </a:xfrm>
            <a:custGeom>
              <a:avLst/>
              <a:gdLst/>
              <a:ahLst/>
              <a:cxnLst/>
              <a:rect l="l" t="t" r="r" b="b"/>
              <a:pathLst>
                <a:path w="1254" h="1273" extrusionOk="0">
                  <a:moveTo>
                    <a:pt x="1103" y="0"/>
                  </a:moveTo>
                  <a:cubicBezTo>
                    <a:pt x="1065" y="0"/>
                    <a:pt x="1028" y="19"/>
                    <a:pt x="1003" y="57"/>
                  </a:cubicBezTo>
                  <a:lnTo>
                    <a:pt x="50" y="1059"/>
                  </a:lnTo>
                  <a:cubicBezTo>
                    <a:pt x="0" y="1109"/>
                    <a:pt x="0" y="1184"/>
                    <a:pt x="50" y="1235"/>
                  </a:cubicBezTo>
                  <a:cubicBezTo>
                    <a:pt x="88" y="1260"/>
                    <a:pt x="125" y="1272"/>
                    <a:pt x="160" y="1272"/>
                  </a:cubicBezTo>
                  <a:cubicBezTo>
                    <a:pt x="194" y="1272"/>
                    <a:pt x="226" y="1260"/>
                    <a:pt x="251" y="1235"/>
                  </a:cubicBezTo>
                  <a:lnTo>
                    <a:pt x="1203" y="232"/>
                  </a:lnTo>
                  <a:cubicBezTo>
                    <a:pt x="1253" y="182"/>
                    <a:pt x="1253" y="107"/>
                    <a:pt x="1203" y="57"/>
                  </a:cubicBezTo>
                  <a:cubicBezTo>
                    <a:pt x="1178" y="19"/>
                    <a:pt x="1140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787231" y="3131889"/>
              <a:ext cx="127572" cy="46943"/>
            </a:xfrm>
            <a:custGeom>
              <a:avLst/>
              <a:gdLst/>
              <a:ahLst/>
              <a:cxnLst/>
              <a:rect l="l" t="t" r="r" b="b"/>
              <a:pathLst>
                <a:path w="1655" h="609" extrusionOk="0">
                  <a:moveTo>
                    <a:pt x="1479" y="1"/>
                  </a:moveTo>
                  <a:lnTo>
                    <a:pt x="126" y="327"/>
                  </a:lnTo>
                  <a:cubicBezTo>
                    <a:pt x="51" y="352"/>
                    <a:pt x="0" y="427"/>
                    <a:pt x="26" y="502"/>
                  </a:cubicBezTo>
                  <a:cubicBezTo>
                    <a:pt x="46" y="564"/>
                    <a:pt x="101" y="609"/>
                    <a:pt x="161" y="609"/>
                  </a:cubicBezTo>
                  <a:cubicBezTo>
                    <a:pt x="174" y="609"/>
                    <a:pt x="188" y="607"/>
                    <a:pt x="201" y="602"/>
                  </a:cubicBezTo>
                  <a:lnTo>
                    <a:pt x="1529" y="277"/>
                  </a:lnTo>
                  <a:cubicBezTo>
                    <a:pt x="1605" y="251"/>
                    <a:pt x="1655" y="176"/>
                    <a:pt x="1630" y="101"/>
                  </a:cubicBezTo>
                  <a:cubicBezTo>
                    <a:pt x="1630" y="26"/>
                    <a:pt x="1554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1538027" y="2836359"/>
              <a:ext cx="125644" cy="44477"/>
            </a:xfrm>
            <a:custGeom>
              <a:avLst/>
              <a:gdLst/>
              <a:ahLst/>
              <a:cxnLst/>
              <a:rect l="l" t="t" r="r" b="b"/>
              <a:pathLst>
                <a:path w="1630" h="577" extrusionOk="0">
                  <a:moveTo>
                    <a:pt x="1354" y="0"/>
                  </a:moveTo>
                  <a:lnTo>
                    <a:pt x="126" y="301"/>
                  </a:lnTo>
                  <a:cubicBezTo>
                    <a:pt x="76" y="301"/>
                    <a:pt x="51" y="326"/>
                    <a:pt x="51" y="351"/>
                  </a:cubicBezTo>
                  <a:cubicBezTo>
                    <a:pt x="25" y="401"/>
                    <a:pt x="0" y="426"/>
                    <a:pt x="25" y="476"/>
                  </a:cubicBezTo>
                  <a:cubicBezTo>
                    <a:pt x="51" y="552"/>
                    <a:pt x="126" y="577"/>
                    <a:pt x="176" y="577"/>
                  </a:cubicBezTo>
                  <a:lnTo>
                    <a:pt x="1529" y="251"/>
                  </a:lnTo>
                  <a:cubicBezTo>
                    <a:pt x="1554" y="226"/>
                    <a:pt x="1604" y="201"/>
                    <a:pt x="1604" y="176"/>
                  </a:cubicBezTo>
                  <a:lnTo>
                    <a:pt x="1629" y="176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1445298" y="3157018"/>
              <a:ext cx="123717" cy="42627"/>
            </a:xfrm>
            <a:custGeom>
              <a:avLst/>
              <a:gdLst/>
              <a:ahLst/>
              <a:cxnLst/>
              <a:rect l="l" t="t" r="r" b="b"/>
              <a:pathLst>
                <a:path w="1605" h="553" extrusionOk="0">
                  <a:moveTo>
                    <a:pt x="1429" y="1"/>
                  </a:moveTo>
                  <a:lnTo>
                    <a:pt x="76" y="326"/>
                  </a:lnTo>
                  <a:cubicBezTo>
                    <a:pt x="51" y="352"/>
                    <a:pt x="25" y="377"/>
                    <a:pt x="0" y="402"/>
                  </a:cubicBezTo>
                  <a:cubicBezTo>
                    <a:pt x="51" y="427"/>
                    <a:pt x="101" y="452"/>
                    <a:pt x="176" y="477"/>
                  </a:cubicBezTo>
                  <a:cubicBezTo>
                    <a:pt x="226" y="502"/>
                    <a:pt x="276" y="527"/>
                    <a:pt x="351" y="552"/>
                  </a:cubicBezTo>
                  <a:lnTo>
                    <a:pt x="1479" y="276"/>
                  </a:lnTo>
                  <a:cubicBezTo>
                    <a:pt x="1529" y="276"/>
                    <a:pt x="1554" y="251"/>
                    <a:pt x="1579" y="226"/>
                  </a:cubicBezTo>
                  <a:cubicBezTo>
                    <a:pt x="1579" y="176"/>
                    <a:pt x="1604" y="151"/>
                    <a:pt x="1579" y="101"/>
                  </a:cubicBezTo>
                  <a:cubicBezTo>
                    <a:pt x="1579" y="26"/>
                    <a:pt x="1504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801975" y="2364928"/>
              <a:ext cx="539038" cy="913890"/>
            </a:xfrm>
            <a:custGeom>
              <a:avLst/>
              <a:gdLst/>
              <a:ahLst/>
              <a:cxnLst/>
              <a:rect l="l" t="t" r="r" b="b"/>
              <a:pathLst>
                <a:path w="6993" h="11856" extrusionOk="0">
                  <a:moveTo>
                    <a:pt x="51" y="1"/>
                  </a:moveTo>
                  <a:cubicBezTo>
                    <a:pt x="51" y="51"/>
                    <a:pt x="51" y="101"/>
                    <a:pt x="51" y="151"/>
                  </a:cubicBezTo>
                  <a:cubicBezTo>
                    <a:pt x="953" y="226"/>
                    <a:pt x="1855" y="527"/>
                    <a:pt x="2582" y="1079"/>
                  </a:cubicBezTo>
                  <a:lnTo>
                    <a:pt x="2682" y="953"/>
                  </a:lnTo>
                  <a:cubicBezTo>
                    <a:pt x="1930" y="377"/>
                    <a:pt x="1003" y="51"/>
                    <a:pt x="51" y="1"/>
                  </a:cubicBezTo>
                  <a:close/>
                  <a:moveTo>
                    <a:pt x="3685" y="9124"/>
                  </a:moveTo>
                  <a:cubicBezTo>
                    <a:pt x="4036" y="9124"/>
                    <a:pt x="4462" y="9199"/>
                    <a:pt x="4888" y="9399"/>
                  </a:cubicBezTo>
                  <a:cubicBezTo>
                    <a:pt x="5489" y="9625"/>
                    <a:pt x="5940" y="9951"/>
                    <a:pt x="6241" y="10327"/>
                  </a:cubicBezTo>
                  <a:cubicBezTo>
                    <a:pt x="6241" y="10327"/>
                    <a:pt x="6266" y="10352"/>
                    <a:pt x="6266" y="10377"/>
                  </a:cubicBezTo>
                  <a:cubicBezTo>
                    <a:pt x="6216" y="10477"/>
                    <a:pt x="6141" y="10577"/>
                    <a:pt x="6041" y="10678"/>
                  </a:cubicBezTo>
                  <a:cubicBezTo>
                    <a:pt x="5516" y="11290"/>
                    <a:pt x="4705" y="11654"/>
                    <a:pt x="3875" y="11654"/>
                  </a:cubicBezTo>
                  <a:cubicBezTo>
                    <a:pt x="3753" y="11654"/>
                    <a:pt x="3631" y="11646"/>
                    <a:pt x="3509" y="11630"/>
                  </a:cubicBezTo>
                  <a:cubicBezTo>
                    <a:pt x="2933" y="11580"/>
                    <a:pt x="2281" y="11254"/>
                    <a:pt x="2131" y="10653"/>
                  </a:cubicBezTo>
                  <a:cubicBezTo>
                    <a:pt x="1980" y="10051"/>
                    <a:pt x="2457" y="9425"/>
                    <a:pt x="3033" y="9224"/>
                  </a:cubicBezTo>
                  <a:cubicBezTo>
                    <a:pt x="3234" y="9149"/>
                    <a:pt x="3434" y="9124"/>
                    <a:pt x="3685" y="9124"/>
                  </a:cubicBezTo>
                  <a:close/>
                  <a:moveTo>
                    <a:pt x="3183" y="5790"/>
                  </a:moveTo>
                  <a:cubicBezTo>
                    <a:pt x="2056" y="5790"/>
                    <a:pt x="953" y="6141"/>
                    <a:pt x="26" y="6818"/>
                  </a:cubicBezTo>
                  <a:cubicBezTo>
                    <a:pt x="26" y="6843"/>
                    <a:pt x="26" y="6843"/>
                    <a:pt x="0" y="6843"/>
                  </a:cubicBezTo>
                  <a:lnTo>
                    <a:pt x="0" y="7069"/>
                  </a:lnTo>
                  <a:cubicBezTo>
                    <a:pt x="51" y="7018"/>
                    <a:pt x="101" y="6993"/>
                    <a:pt x="126" y="6943"/>
                  </a:cubicBezTo>
                  <a:cubicBezTo>
                    <a:pt x="1003" y="6317"/>
                    <a:pt x="2081" y="5941"/>
                    <a:pt x="3158" y="5941"/>
                  </a:cubicBezTo>
                  <a:lnTo>
                    <a:pt x="3183" y="5941"/>
                  </a:lnTo>
                  <a:cubicBezTo>
                    <a:pt x="4462" y="5966"/>
                    <a:pt x="6066" y="6617"/>
                    <a:pt x="6567" y="8046"/>
                  </a:cubicBezTo>
                  <a:cubicBezTo>
                    <a:pt x="6667" y="8297"/>
                    <a:pt x="6717" y="8597"/>
                    <a:pt x="6717" y="8873"/>
                  </a:cubicBezTo>
                  <a:cubicBezTo>
                    <a:pt x="6717" y="9349"/>
                    <a:pt x="6592" y="9800"/>
                    <a:pt x="6366" y="10227"/>
                  </a:cubicBezTo>
                  <a:cubicBezTo>
                    <a:pt x="6041" y="9826"/>
                    <a:pt x="5564" y="9500"/>
                    <a:pt x="4963" y="9249"/>
                  </a:cubicBezTo>
                  <a:cubicBezTo>
                    <a:pt x="4506" y="9051"/>
                    <a:pt x="4077" y="8955"/>
                    <a:pt x="3681" y="8955"/>
                  </a:cubicBezTo>
                  <a:cubicBezTo>
                    <a:pt x="3426" y="8955"/>
                    <a:pt x="3184" y="8995"/>
                    <a:pt x="2958" y="9074"/>
                  </a:cubicBezTo>
                  <a:cubicBezTo>
                    <a:pt x="2331" y="9299"/>
                    <a:pt x="1780" y="10001"/>
                    <a:pt x="1955" y="10703"/>
                  </a:cubicBezTo>
                  <a:cubicBezTo>
                    <a:pt x="2156" y="11404"/>
                    <a:pt x="2908" y="11730"/>
                    <a:pt x="3509" y="11805"/>
                  </a:cubicBezTo>
                  <a:cubicBezTo>
                    <a:pt x="3631" y="11821"/>
                    <a:pt x="3753" y="11828"/>
                    <a:pt x="3875" y="11828"/>
                  </a:cubicBezTo>
                  <a:cubicBezTo>
                    <a:pt x="4756" y="11828"/>
                    <a:pt x="5615" y="11438"/>
                    <a:pt x="6166" y="10778"/>
                  </a:cubicBezTo>
                  <a:cubicBezTo>
                    <a:pt x="6241" y="10703"/>
                    <a:pt x="6316" y="10602"/>
                    <a:pt x="6366" y="10527"/>
                  </a:cubicBezTo>
                  <a:cubicBezTo>
                    <a:pt x="6642" y="10928"/>
                    <a:pt x="6742" y="11404"/>
                    <a:pt x="6642" y="11831"/>
                  </a:cubicBezTo>
                  <a:lnTo>
                    <a:pt x="6792" y="11856"/>
                  </a:lnTo>
                  <a:cubicBezTo>
                    <a:pt x="6918" y="11379"/>
                    <a:pt x="6792" y="10828"/>
                    <a:pt x="6467" y="10352"/>
                  </a:cubicBezTo>
                  <a:cubicBezTo>
                    <a:pt x="6893" y="9650"/>
                    <a:pt x="6993" y="8748"/>
                    <a:pt x="6717" y="7996"/>
                  </a:cubicBezTo>
                  <a:cubicBezTo>
                    <a:pt x="6191" y="6492"/>
                    <a:pt x="4537" y="5790"/>
                    <a:pt x="3183" y="57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838666" y="3240266"/>
              <a:ext cx="1062659" cy="454864"/>
            </a:xfrm>
            <a:custGeom>
              <a:avLst/>
              <a:gdLst/>
              <a:ahLst/>
              <a:cxnLst/>
              <a:rect l="l" t="t" r="r" b="b"/>
              <a:pathLst>
                <a:path w="13786" h="5901" extrusionOk="0">
                  <a:moveTo>
                    <a:pt x="7660" y="0"/>
                  </a:moveTo>
                  <a:cubicBezTo>
                    <a:pt x="6246" y="0"/>
                    <a:pt x="4832" y="217"/>
                    <a:pt x="3484" y="600"/>
                  </a:cubicBezTo>
                  <a:cubicBezTo>
                    <a:pt x="3209" y="675"/>
                    <a:pt x="2933" y="775"/>
                    <a:pt x="2657" y="901"/>
                  </a:cubicBezTo>
                  <a:cubicBezTo>
                    <a:pt x="1429" y="1402"/>
                    <a:pt x="176" y="2404"/>
                    <a:pt x="51" y="3833"/>
                  </a:cubicBezTo>
                  <a:cubicBezTo>
                    <a:pt x="1" y="4635"/>
                    <a:pt x="402" y="5487"/>
                    <a:pt x="1154" y="5763"/>
                  </a:cubicBezTo>
                  <a:cubicBezTo>
                    <a:pt x="1390" y="5857"/>
                    <a:pt x="1624" y="5894"/>
                    <a:pt x="1857" y="5894"/>
                  </a:cubicBezTo>
                  <a:cubicBezTo>
                    <a:pt x="2618" y="5894"/>
                    <a:pt x="3366" y="5507"/>
                    <a:pt x="4132" y="5507"/>
                  </a:cubicBezTo>
                  <a:cubicBezTo>
                    <a:pt x="4250" y="5507"/>
                    <a:pt x="4368" y="5516"/>
                    <a:pt x="4487" y="5537"/>
                  </a:cubicBezTo>
                  <a:cubicBezTo>
                    <a:pt x="4913" y="5612"/>
                    <a:pt x="5339" y="5763"/>
                    <a:pt x="5765" y="5838"/>
                  </a:cubicBezTo>
                  <a:cubicBezTo>
                    <a:pt x="5993" y="5881"/>
                    <a:pt x="6212" y="5900"/>
                    <a:pt x="6423" y="5900"/>
                  </a:cubicBezTo>
                  <a:cubicBezTo>
                    <a:pt x="7325" y="5900"/>
                    <a:pt x="8100" y="5547"/>
                    <a:pt x="8973" y="5161"/>
                  </a:cubicBezTo>
                  <a:cubicBezTo>
                    <a:pt x="9322" y="5005"/>
                    <a:pt x="9682" y="4963"/>
                    <a:pt x="10046" y="4963"/>
                  </a:cubicBezTo>
                  <a:cubicBezTo>
                    <a:pt x="10463" y="4963"/>
                    <a:pt x="10886" y="5018"/>
                    <a:pt x="11309" y="5018"/>
                  </a:cubicBezTo>
                  <a:cubicBezTo>
                    <a:pt x="11525" y="5018"/>
                    <a:pt x="11741" y="5004"/>
                    <a:pt x="11956" y="4961"/>
                  </a:cubicBezTo>
                  <a:cubicBezTo>
                    <a:pt x="12557" y="4835"/>
                    <a:pt x="13109" y="4460"/>
                    <a:pt x="13409" y="3883"/>
                  </a:cubicBezTo>
                  <a:cubicBezTo>
                    <a:pt x="13785" y="3181"/>
                    <a:pt x="13660" y="2304"/>
                    <a:pt x="13184" y="1678"/>
                  </a:cubicBezTo>
                  <a:cubicBezTo>
                    <a:pt x="12808" y="1176"/>
                    <a:pt x="12281" y="850"/>
                    <a:pt x="11705" y="625"/>
                  </a:cubicBezTo>
                  <a:cubicBezTo>
                    <a:pt x="11103" y="399"/>
                    <a:pt x="10427" y="274"/>
                    <a:pt x="9800" y="174"/>
                  </a:cubicBezTo>
                  <a:cubicBezTo>
                    <a:pt x="9093" y="56"/>
                    <a:pt x="8376" y="0"/>
                    <a:pt x="7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40593" y="3215523"/>
              <a:ext cx="1047166" cy="454478"/>
            </a:xfrm>
            <a:custGeom>
              <a:avLst/>
              <a:gdLst/>
              <a:ahLst/>
              <a:cxnLst/>
              <a:rect l="l" t="t" r="r" b="b"/>
              <a:pathLst>
                <a:path w="13585" h="5896" extrusionOk="0">
                  <a:moveTo>
                    <a:pt x="7628" y="0"/>
                  </a:moveTo>
                  <a:cubicBezTo>
                    <a:pt x="6440" y="0"/>
                    <a:pt x="5256" y="151"/>
                    <a:pt x="4086" y="420"/>
                  </a:cubicBezTo>
                  <a:cubicBezTo>
                    <a:pt x="4036" y="445"/>
                    <a:pt x="3986" y="445"/>
                    <a:pt x="3936" y="470"/>
                  </a:cubicBezTo>
                  <a:cubicBezTo>
                    <a:pt x="3760" y="520"/>
                    <a:pt x="3610" y="545"/>
                    <a:pt x="3434" y="595"/>
                  </a:cubicBezTo>
                  <a:cubicBezTo>
                    <a:pt x="3159" y="670"/>
                    <a:pt x="2883" y="770"/>
                    <a:pt x="2607" y="896"/>
                  </a:cubicBezTo>
                  <a:cubicBezTo>
                    <a:pt x="1379" y="1397"/>
                    <a:pt x="126" y="2400"/>
                    <a:pt x="1" y="3828"/>
                  </a:cubicBezTo>
                  <a:cubicBezTo>
                    <a:pt x="1" y="3979"/>
                    <a:pt x="1" y="4129"/>
                    <a:pt x="26" y="4279"/>
                  </a:cubicBezTo>
                  <a:lnTo>
                    <a:pt x="26" y="4304"/>
                  </a:lnTo>
                  <a:cubicBezTo>
                    <a:pt x="126" y="4931"/>
                    <a:pt x="502" y="5532"/>
                    <a:pt x="1103" y="5758"/>
                  </a:cubicBezTo>
                  <a:cubicBezTo>
                    <a:pt x="1340" y="5853"/>
                    <a:pt x="1574" y="5889"/>
                    <a:pt x="1807" y="5889"/>
                  </a:cubicBezTo>
                  <a:cubicBezTo>
                    <a:pt x="2568" y="5889"/>
                    <a:pt x="3316" y="5502"/>
                    <a:pt x="4082" y="5502"/>
                  </a:cubicBezTo>
                  <a:cubicBezTo>
                    <a:pt x="4200" y="5502"/>
                    <a:pt x="4318" y="5511"/>
                    <a:pt x="4437" y="5532"/>
                  </a:cubicBezTo>
                  <a:cubicBezTo>
                    <a:pt x="4863" y="5608"/>
                    <a:pt x="5289" y="5758"/>
                    <a:pt x="5715" y="5833"/>
                  </a:cubicBezTo>
                  <a:cubicBezTo>
                    <a:pt x="5943" y="5876"/>
                    <a:pt x="6162" y="5895"/>
                    <a:pt x="6373" y="5895"/>
                  </a:cubicBezTo>
                  <a:cubicBezTo>
                    <a:pt x="7275" y="5895"/>
                    <a:pt x="8050" y="5542"/>
                    <a:pt x="8923" y="5156"/>
                  </a:cubicBezTo>
                  <a:cubicBezTo>
                    <a:pt x="9281" y="5000"/>
                    <a:pt x="9643" y="4959"/>
                    <a:pt x="10007" y="4959"/>
                  </a:cubicBezTo>
                  <a:cubicBezTo>
                    <a:pt x="10423" y="4959"/>
                    <a:pt x="10842" y="5013"/>
                    <a:pt x="11262" y="5013"/>
                  </a:cubicBezTo>
                  <a:cubicBezTo>
                    <a:pt x="11476" y="5013"/>
                    <a:pt x="11691" y="4999"/>
                    <a:pt x="11906" y="4956"/>
                  </a:cubicBezTo>
                  <a:cubicBezTo>
                    <a:pt x="12507" y="4831"/>
                    <a:pt x="13058" y="4455"/>
                    <a:pt x="13359" y="3903"/>
                  </a:cubicBezTo>
                  <a:cubicBezTo>
                    <a:pt x="13510" y="3603"/>
                    <a:pt x="13585" y="3302"/>
                    <a:pt x="13585" y="3001"/>
                  </a:cubicBezTo>
                  <a:lnTo>
                    <a:pt x="13585" y="2976"/>
                  </a:lnTo>
                  <a:cubicBezTo>
                    <a:pt x="13585" y="2525"/>
                    <a:pt x="13434" y="2049"/>
                    <a:pt x="13134" y="1673"/>
                  </a:cubicBezTo>
                  <a:cubicBezTo>
                    <a:pt x="12758" y="1171"/>
                    <a:pt x="12231" y="846"/>
                    <a:pt x="11655" y="620"/>
                  </a:cubicBezTo>
                  <a:cubicBezTo>
                    <a:pt x="11053" y="395"/>
                    <a:pt x="10377" y="269"/>
                    <a:pt x="9750" y="169"/>
                  </a:cubicBezTo>
                  <a:cubicBezTo>
                    <a:pt x="9474" y="119"/>
                    <a:pt x="9174" y="69"/>
                    <a:pt x="8898" y="44"/>
                  </a:cubicBezTo>
                  <a:lnTo>
                    <a:pt x="8723" y="44"/>
                  </a:lnTo>
                  <a:cubicBezTo>
                    <a:pt x="8358" y="14"/>
                    <a:pt x="7993" y="0"/>
                    <a:pt x="7628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43909" y="3218837"/>
              <a:ext cx="382638" cy="119092"/>
            </a:xfrm>
            <a:custGeom>
              <a:avLst/>
              <a:gdLst/>
              <a:ahLst/>
              <a:cxnLst/>
              <a:rect l="l" t="t" r="r" b="b"/>
              <a:pathLst>
                <a:path w="4964" h="1545" extrusionOk="0">
                  <a:moveTo>
                    <a:pt x="4788" y="1"/>
                  </a:moveTo>
                  <a:cubicBezTo>
                    <a:pt x="4737" y="101"/>
                    <a:pt x="4662" y="201"/>
                    <a:pt x="4587" y="301"/>
                  </a:cubicBezTo>
                  <a:cubicBezTo>
                    <a:pt x="4562" y="352"/>
                    <a:pt x="4512" y="427"/>
                    <a:pt x="4462" y="477"/>
                  </a:cubicBezTo>
                  <a:cubicBezTo>
                    <a:pt x="4186" y="778"/>
                    <a:pt x="3810" y="1003"/>
                    <a:pt x="3359" y="1179"/>
                  </a:cubicBezTo>
                  <a:cubicBezTo>
                    <a:pt x="2974" y="1320"/>
                    <a:pt x="2589" y="1389"/>
                    <a:pt x="2218" y="1389"/>
                  </a:cubicBezTo>
                  <a:cubicBezTo>
                    <a:pt x="1864" y="1389"/>
                    <a:pt x="1522" y="1326"/>
                    <a:pt x="1204" y="1204"/>
                  </a:cubicBezTo>
                  <a:cubicBezTo>
                    <a:pt x="903" y="1078"/>
                    <a:pt x="602" y="903"/>
                    <a:pt x="377" y="652"/>
                  </a:cubicBezTo>
                  <a:cubicBezTo>
                    <a:pt x="301" y="577"/>
                    <a:pt x="226" y="477"/>
                    <a:pt x="151" y="377"/>
                  </a:cubicBezTo>
                  <a:cubicBezTo>
                    <a:pt x="101" y="402"/>
                    <a:pt x="51" y="402"/>
                    <a:pt x="1" y="427"/>
                  </a:cubicBezTo>
                  <a:cubicBezTo>
                    <a:pt x="51" y="527"/>
                    <a:pt x="126" y="627"/>
                    <a:pt x="201" y="702"/>
                  </a:cubicBezTo>
                  <a:cubicBezTo>
                    <a:pt x="452" y="978"/>
                    <a:pt x="778" y="1204"/>
                    <a:pt x="1153" y="1354"/>
                  </a:cubicBezTo>
                  <a:cubicBezTo>
                    <a:pt x="1451" y="1473"/>
                    <a:pt x="1780" y="1545"/>
                    <a:pt x="2128" y="1545"/>
                  </a:cubicBezTo>
                  <a:cubicBezTo>
                    <a:pt x="2219" y="1545"/>
                    <a:pt x="2312" y="1540"/>
                    <a:pt x="2407" y="1530"/>
                  </a:cubicBezTo>
                  <a:cubicBezTo>
                    <a:pt x="2732" y="1530"/>
                    <a:pt x="3083" y="1454"/>
                    <a:pt x="3409" y="1329"/>
                  </a:cubicBezTo>
                  <a:cubicBezTo>
                    <a:pt x="3885" y="1154"/>
                    <a:pt x="4286" y="903"/>
                    <a:pt x="4562" y="577"/>
                  </a:cubicBezTo>
                  <a:cubicBezTo>
                    <a:pt x="4637" y="502"/>
                    <a:pt x="4712" y="402"/>
                    <a:pt x="4788" y="326"/>
                  </a:cubicBezTo>
                  <a:cubicBezTo>
                    <a:pt x="4863" y="226"/>
                    <a:pt x="4913" y="126"/>
                    <a:pt x="4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000922" y="3373232"/>
              <a:ext cx="75464" cy="75618"/>
            </a:xfrm>
            <a:custGeom>
              <a:avLst/>
              <a:gdLst/>
              <a:ahLst/>
              <a:cxnLst/>
              <a:rect l="l" t="t" r="r" b="b"/>
              <a:pathLst>
                <a:path w="979" h="981" extrusionOk="0">
                  <a:moveTo>
                    <a:pt x="498" y="1"/>
                  </a:moveTo>
                  <a:cubicBezTo>
                    <a:pt x="483" y="1"/>
                    <a:pt x="468" y="1"/>
                    <a:pt x="452" y="3"/>
                  </a:cubicBezTo>
                  <a:cubicBezTo>
                    <a:pt x="201" y="28"/>
                    <a:pt x="1" y="253"/>
                    <a:pt x="1" y="504"/>
                  </a:cubicBezTo>
                  <a:lnTo>
                    <a:pt x="26" y="980"/>
                  </a:lnTo>
                  <a:lnTo>
                    <a:pt x="978" y="930"/>
                  </a:lnTo>
                  <a:lnTo>
                    <a:pt x="953" y="454"/>
                  </a:lnTo>
                  <a:cubicBezTo>
                    <a:pt x="953" y="194"/>
                    <a:pt x="753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008708" y="3522153"/>
              <a:ext cx="75387" cy="75387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953" y="1"/>
                  </a:moveTo>
                  <a:lnTo>
                    <a:pt x="0" y="51"/>
                  </a:lnTo>
                  <a:lnTo>
                    <a:pt x="25" y="527"/>
                  </a:lnTo>
                  <a:cubicBezTo>
                    <a:pt x="25" y="777"/>
                    <a:pt x="251" y="978"/>
                    <a:pt x="527" y="978"/>
                  </a:cubicBezTo>
                  <a:cubicBezTo>
                    <a:pt x="777" y="953"/>
                    <a:pt x="978" y="727"/>
                    <a:pt x="978" y="477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078235" y="3444686"/>
              <a:ext cx="77314" cy="75618"/>
            </a:xfrm>
            <a:custGeom>
              <a:avLst/>
              <a:gdLst/>
              <a:ahLst/>
              <a:cxnLst/>
              <a:rect l="l" t="t" r="r" b="b"/>
              <a:pathLst>
                <a:path w="1003" h="981" extrusionOk="0">
                  <a:moveTo>
                    <a:pt x="523" y="1"/>
                  </a:moveTo>
                  <a:cubicBezTo>
                    <a:pt x="508" y="1"/>
                    <a:pt x="492" y="2"/>
                    <a:pt x="477" y="3"/>
                  </a:cubicBezTo>
                  <a:lnTo>
                    <a:pt x="0" y="28"/>
                  </a:lnTo>
                  <a:lnTo>
                    <a:pt x="51" y="980"/>
                  </a:lnTo>
                  <a:lnTo>
                    <a:pt x="527" y="955"/>
                  </a:lnTo>
                  <a:cubicBezTo>
                    <a:pt x="802" y="930"/>
                    <a:pt x="1003" y="705"/>
                    <a:pt x="978" y="429"/>
                  </a:cubicBezTo>
                  <a:cubicBezTo>
                    <a:pt x="978" y="193"/>
                    <a:pt x="777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929468" y="3450699"/>
              <a:ext cx="77391" cy="75541"/>
            </a:xfrm>
            <a:custGeom>
              <a:avLst/>
              <a:gdLst/>
              <a:ahLst/>
              <a:cxnLst/>
              <a:rect l="l" t="t" r="r" b="b"/>
              <a:pathLst>
                <a:path w="1004" h="980" extrusionOk="0">
                  <a:moveTo>
                    <a:pt x="928" y="0"/>
                  </a:moveTo>
                  <a:lnTo>
                    <a:pt x="477" y="25"/>
                  </a:lnTo>
                  <a:cubicBezTo>
                    <a:pt x="201" y="50"/>
                    <a:pt x="1" y="276"/>
                    <a:pt x="26" y="527"/>
                  </a:cubicBezTo>
                  <a:cubicBezTo>
                    <a:pt x="26" y="787"/>
                    <a:pt x="226" y="980"/>
                    <a:pt x="481" y="980"/>
                  </a:cubicBezTo>
                  <a:cubicBezTo>
                    <a:pt x="496" y="980"/>
                    <a:pt x="511" y="979"/>
                    <a:pt x="527" y="978"/>
                  </a:cubicBezTo>
                  <a:lnTo>
                    <a:pt x="1003" y="95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613335" y="3311412"/>
              <a:ext cx="94734" cy="93116"/>
            </a:xfrm>
            <a:custGeom>
              <a:avLst/>
              <a:gdLst/>
              <a:ahLst/>
              <a:cxnLst/>
              <a:rect l="l" t="t" r="r" b="b"/>
              <a:pathLst>
                <a:path w="1229" h="1208" extrusionOk="0">
                  <a:moveTo>
                    <a:pt x="622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1" y="303"/>
                    <a:pt x="26" y="629"/>
                  </a:cubicBezTo>
                  <a:cubicBezTo>
                    <a:pt x="26" y="964"/>
                    <a:pt x="300" y="1207"/>
                    <a:pt x="608" y="1207"/>
                  </a:cubicBezTo>
                  <a:cubicBezTo>
                    <a:pt x="622" y="1207"/>
                    <a:pt x="637" y="1207"/>
                    <a:pt x="652" y="1206"/>
                  </a:cubicBezTo>
                  <a:cubicBezTo>
                    <a:pt x="978" y="1181"/>
                    <a:pt x="1229" y="880"/>
                    <a:pt x="1204" y="554"/>
                  </a:cubicBezTo>
                  <a:cubicBezTo>
                    <a:pt x="1204" y="243"/>
                    <a:pt x="930" y="1"/>
                    <a:pt x="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534173" y="3415781"/>
              <a:ext cx="96661" cy="93039"/>
            </a:xfrm>
            <a:custGeom>
              <a:avLst/>
              <a:gdLst/>
              <a:ahLst/>
              <a:cxnLst/>
              <a:rect l="l" t="t" r="r" b="b"/>
              <a:pathLst>
                <a:path w="1254" h="1207" extrusionOk="0">
                  <a:moveTo>
                    <a:pt x="625" y="0"/>
                  </a:moveTo>
                  <a:cubicBezTo>
                    <a:pt x="609" y="0"/>
                    <a:pt x="593" y="1"/>
                    <a:pt x="577" y="2"/>
                  </a:cubicBezTo>
                  <a:cubicBezTo>
                    <a:pt x="251" y="27"/>
                    <a:pt x="0" y="303"/>
                    <a:pt x="25" y="629"/>
                  </a:cubicBezTo>
                  <a:cubicBezTo>
                    <a:pt x="49" y="963"/>
                    <a:pt x="301" y="1207"/>
                    <a:pt x="629" y="1207"/>
                  </a:cubicBezTo>
                  <a:cubicBezTo>
                    <a:pt x="645" y="1207"/>
                    <a:pt x="661" y="1206"/>
                    <a:pt x="677" y="1205"/>
                  </a:cubicBezTo>
                  <a:cubicBezTo>
                    <a:pt x="1003" y="1180"/>
                    <a:pt x="1253" y="904"/>
                    <a:pt x="1228" y="553"/>
                  </a:cubicBezTo>
                  <a:cubicBezTo>
                    <a:pt x="1204" y="243"/>
                    <a:pt x="953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09919" y="3404141"/>
              <a:ext cx="96739" cy="93116"/>
            </a:xfrm>
            <a:custGeom>
              <a:avLst/>
              <a:gdLst/>
              <a:ahLst/>
              <a:cxnLst/>
              <a:rect l="l" t="t" r="r" b="b"/>
              <a:pathLst>
                <a:path w="1255" h="1208" extrusionOk="0">
                  <a:moveTo>
                    <a:pt x="626" y="1"/>
                  </a:moveTo>
                  <a:cubicBezTo>
                    <a:pt x="610" y="1"/>
                    <a:pt x="594" y="2"/>
                    <a:pt x="577" y="3"/>
                  </a:cubicBezTo>
                  <a:cubicBezTo>
                    <a:pt x="252" y="28"/>
                    <a:pt x="1" y="303"/>
                    <a:pt x="26" y="629"/>
                  </a:cubicBezTo>
                  <a:cubicBezTo>
                    <a:pt x="50" y="964"/>
                    <a:pt x="302" y="1207"/>
                    <a:pt x="630" y="1207"/>
                  </a:cubicBezTo>
                  <a:cubicBezTo>
                    <a:pt x="645" y="1207"/>
                    <a:pt x="661" y="1207"/>
                    <a:pt x="678" y="1206"/>
                  </a:cubicBezTo>
                  <a:cubicBezTo>
                    <a:pt x="1003" y="1181"/>
                    <a:pt x="1254" y="905"/>
                    <a:pt x="1229" y="554"/>
                  </a:cubicBezTo>
                  <a:cubicBezTo>
                    <a:pt x="1205" y="243"/>
                    <a:pt x="953" y="1"/>
                    <a:pt x="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257912" y="3583973"/>
              <a:ext cx="61897" cy="29060"/>
            </a:xfrm>
            <a:custGeom>
              <a:avLst/>
              <a:gdLst/>
              <a:ahLst/>
              <a:cxnLst/>
              <a:rect l="l" t="t" r="r" b="b"/>
              <a:pathLst>
                <a:path w="803" h="377" extrusionOk="0">
                  <a:moveTo>
                    <a:pt x="401" y="1"/>
                  </a:moveTo>
                  <a:cubicBezTo>
                    <a:pt x="176" y="26"/>
                    <a:pt x="0" y="101"/>
                    <a:pt x="0" y="201"/>
                  </a:cubicBezTo>
                  <a:cubicBezTo>
                    <a:pt x="0" y="326"/>
                    <a:pt x="201" y="376"/>
                    <a:pt x="426" y="376"/>
                  </a:cubicBezTo>
                  <a:cubicBezTo>
                    <a:pt x="627" y="351"/>
                    <a:pt x="802" y="251"/>
                    <a:pt x="802" y="151"/>
                  </a:cubicBezTo>
                  <a:cubicBezTo>
                    <a:pt x="802" y="51"/>
                    <a:pt x="602" y="1"/>
                    <a:pt x="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381551" y="3575879"/>
              <a:ext cx="63824" cy="29446"/>
            </a:xfrm>
            <a:custGeom>
              <a:avLst/>
              <a:gdLst/>
              <a:ahLst/>
              <a:cxnLst/>
              <a:rect l="l" t="t" r="r" b="b"/>
              <a:pathLst>
                <a:path w="828" h="382" extrusionOk="0">
                  <a:moveTo>
                    <a:pt x="487" y="0"/>
                  </a:moveTo>
                  <a:cubicBezTo>
                    <a:pt x="460" y="0"/>
                    <a:pt x="431" y="2"/>
                    <a:pt x="401" y="5"/>
                  </a:cubicBezTo>
                  <a:cubicBezTo>
                    <a:pt x="176" y="5"/>
                    <a:pt x="0" y="106"/>
                    <a:pt x="25" y="206"/>
                  </a:cubicBezTo>
                  <a:cubicBezTo>
                    <a:pt x="25" y="306"/>
                    <a:pt x="201" y="381"/>
                    <a:pt x="426" y="381"/>
                  </a:cubicBezTo>
                  <a:cubicBezTo>
                    <a:pt x="652" y="356"/>
                    <a:pt x="827" y="256"/>
                    <a:pt x="827" y="156"/>
                  </a:cubicBezTo>
                  <a:cubicBezTo>
                    <a:pt x="806" y="69"/>
                    <a:pt x="67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271402" y="3392425"/>
              <a:ext cx="152700" cy="145609"/>
            </a:xfrm>
            <a:custGeom>
              <a:avLst/>
              <a:gdLst/>
              <a:ahLst/>
              <a:cxnLst/>
              <a:rect l="l" t="t" r="r" b="b"/>
              <a:pathLst>
                <a:path w="1981" h="1889" extrusionOk="0">
                  <a:moveTo>
                    <a:pt x="1017" y="0"/>
                  </a:moveTo>
                  <a:cubicBezTo>
                    <a:pt x="988" y="0"/>
                    <a:pt x="958" y="1"/>
                    <a:pt x="928" y="4"/>
                  </a:cubicBezTo>
                  <a:cubicBezTo>
                    <a:pt x="402" y="29"/>
                    <a:pt x="1" y="481"/>
                    <a:pt x="51" y="1007"/>
                  </a:cubicBezTo>
                  <a:cubicBezTo>
                    <a:pt x="74" y="1503"/>
                    <a:pt x="477" y="1888"/>
                    <a:pt x="965" y="1888"/>
                  </a:cubicBezTo>
                  <a:cubicBezTo>
                    <a:pt x="994" y="1888"/>
                    <a:pt x="1024" y="1887"/>
                    <a:pt x="1053" y="1884"/>
                  </a:cubicBezTo>
                  <a:cubicBezTo>
                    <a:pt x="1580" y="1859"/>
                    <a:pt x="1981" y="1408"/>
                    <a:pt x="1931" y="882"/>
                  </a:cubicBezTo>
                  <a:cubicBezTo>
                    <a:pt x="1907" y="385"/>
                    <a:pt x="1504" y="0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1271402" y="3379090"/>
              <a:ext cx="150773" cy="147073"/>
            </a:xfrm>
            <a:custGeom>
              <a:avLst/>
              <a:gdLst/>
              <a:ahLst/>
              <a:cxnLst/>
              <a:rect l="l" t="t" r="r" b="b"/>
              <a:pathLst>
                <a:path w="1956" h="1908" extrusionOk="0">
                  <a:moveTo>
                    <a:pt x="973" y="1"/>
                  </a:moveTo>
                  <a:cubicBezTo>
                    <a:pt x="958" y="1"/>
                    <a:pt x="943" y="1"/>
                    <a:pt x="928" y="2"/>
                  </a:cubicBezTo>
                  <a:cubicBezTo>
                    <a:pt x="402" y="27"/>
                    <a:pt x="1" y="503"/>
                    <a:pt x="26" y="1004"/>
                  </a:cubicBezTo>
                  <a:cubicBezTo>
                    <a:pt x="74" y="1515"/>
                    <a:pt x="501" y="1908"/>
                    <a:pt x="1007" y="1908"/>
                  </a:cubicBezTo>
                  <a:cubicBezTo>
                    <a:pt x="1022" y="1908"/>
                    <a:pt x="1038" y="1907"/>
                    <a:pt x="1053" y="1907"/>
                  </a:cubicBezTo>
                  <a:cubicBezTo>
                    <a:pt x="1555" y="1857"/>
                    <a:pt x="1956" y="1405"/>
                    <a:pt x="1931" y="879"/>
                  </a:cubicBezTo>
                  <a:cubicBezTo>
                    <a:pt x="1882" y="393"/>
                    <a:pt x="1456" y="1"/>
                    <a:pt x="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463391" y="2257861"/>
              <a:ext cx="521694" cy="1105980"/>
            </a:xfrm>
            <a:custGeom>
              <a:avLst/>
              <a:gdLst/>
              <a:ahLst/>
              <a:cxnLst/>
              <a:rect l="l" t="t" r="r" b="b"/>
              <a:pathLst>
                <a:path w="6768" h="14348" extrusionOk="0">
                  <a:moveTo>
                    <a:pt x="3769" y="0"/>
                  </a:moveTo>
                  <a:cubicBezTo>
                    <a:pt x="2866" y="0"/>
                    <a:pt x="1863" y="567"/>
                    <a:pt x="1655" y="1540"/>
                  </a:cubicBezTo>
                  <a:lnTo>
                    <a:pt x="1830" y="1565"/>
                  </a:lnTo>
                  <a:cubicBezTo>
                    <a:pt x="1995" y="694"/>
                    <a:pt x="2956" y="155"/>
                    <a:pt x="3799" y="155"/>
                  </a:cubicBezTo>
                  <a:cubicBezTo>
                    <a:pt x="3853" y="155"/>
                    <a:pt x="3907" y="157"/>
                    <a:pt x="3960" y="162"/>
                  </a:cubicBezTo>
                  <a:cubicBezTo>
                    <a:pt x="4787" y="237"/>
                    <a:pt x="5640" y="763"/>
                    <a:pt x="6341" y="1615"/>
                  </a:cubicBezTo>
                  <a:cubicBezTo>
                    <a:pt x="6492" y="1791"/>
                    <a:pt x="6642" y="1991"/>
                    <a:pt x="6767" y="2192"/>
                  </a:cubicBezTo>
                  <a:cubicBezTo>
                    <a:pt x="6767" y="2067"/>
                    <a:pt x="6767" y="1966"/>
                    <a:pt x="6742" y="1866"/>
                  </a:cubicBezTo>
                  <a:cubicBezTo>
                    <a:pt x="6667" y="1741"/>
                    <a:pt x="6567" y="1615"/>
                    <a:pt x="6467" y="1515"/>
                  </a:cubicBezTo>
                  <a:cubicBezTo>
                    <a:pt x="5740" y="613"/>
                    <a:pt x="4863" y="87"/>
                    <a:pt x="3985" y="11"/>
                  </a:cubicBezTo>
                  <a:cubicBezTo>
                    <a:pt x="3914" y="4"/>
                    <a:pt x="3842" y="0"/>
                    <a:pt x="3769" y="0"/>
                  </a:cubicBezTo>
                  <a:close/>
                  <a:moveTo>
                    <a:pt x="3635" y="11540"/>
                  </a:moveTo>
                  <a:cubicBezTo>
                    <a:pt x="3760" y="11666"/>
                    <a:pt x="3860" y="11791"/>
                    <a:pt x="3935" y="11916"/>
                  </a:cubicBezTo>
                  <a:cubicBezTo>
                    <a:pt x="4236" y="12367"/>
                    <a:pt x="4336" y="12894"/>
                    <a:pt x="4211" y="13345"/>
                  </a:cubicBezTo>
                  <a:cubicBezTo>
                    <a:pt x="4111" y="13721"/>
                    <a:pt x="3860" y="13997"/>
                    <a:pt x="3584" y="14122"/>
                  </a:cubicBezTo>
                  <a:cubicBezTo>
                    <a:pt x="3480" y="14164"/>
                    <a:pt x="3371" y="14184"/>
                    <a:pt x="3259" y="14184"/>
                  </a:cubicBezTo>
                  <a:cubicBezTo>
                    <a:pt x="3104" y="14184"/>
                    <a:pt x="2943" y="14145"/>
                    <a:pt x="2782" y="14072"/>
                  </a:cubicBezTo>
                  <a:cubicBezTo>
                    <a:pt x="2482" y="13896"/>
                    <a:pt x="2256" y="13595"/>
                    <a:pt x="2231" y="13270"/>
                  </a:cubicBezTo>
                  <a:cubicBezTo>
                    <a:pt x="2131" y="12668"/>
                    <a:pt x="2532" y="12042"/>
                    <a:pt x="3133" y="11741"/>
                  </a:cubicBezTo>
                  <a:cubicBezTo>
                    <a:pt x="3284" y="11666"/>
                    <a:pt x="3459" y="11590"/>
                    <a:pt x="3635" y="11540"/>
                  </a:cubicBezTo>
                  <a:close/>
                  <a:moveTo>
                    <a:pt x="6767" y="9310"/>
                  </a:moveTo>
                  <a:cubicBezTo>
                    <a:pt x="6742" y="9360"/>
                    <a:pt x="6692" y="9410"/>
                    <a:pt x="6667" y="9460"/>
                  </a:cubicBezTo>
                  <a:cubicBezTo>
                    <a:pt x="6266" y="10062"/>
                    <a:pt x="5564" y="10814"/>
                    <a:pt x="4587" y="11139"/>
                  </a:cubicBezTo>
                  <a:cubicBezTo>
                    <a:pt x="4386" y="11215"/>
                    <a:pt x="4186" y="11265"/>
                    <a:pt x="3985" y="11290"/>
                  </a:cubicBezTo>
                  <a:cubicBezTo>
                    <a:pt x="3885" y="11315"/>
                    <a:pt x="3785" y="11340"/>
                    <a:pt x="3685" y="11365"/>
                  </a:cubicBezTo>
                  <a:cubicBezTo>
                    <a:pt x="3384" y="11114"/>
                    <a:pt x="3033" y="10914"/>
                    <a:pt x="2657" y="10864"/>
                  </a:cubicBezTo>
                  <a:cubicBezTo>
                    <a:pt x="2550" y="10847"/>
                    <a:pt x="2441" y="10838"/>
                    <a:pt x="2333" y="10838"/>
                  </a:cubicBezTo>
                  <a:cubicBezTo>
                    <a:pt x="1332" y="10838"/>
                    <a:pt x="340" y="11548"/>
                    <a:pt x="0" y="12543"/>
                  </a:cubicBezTo>
                  <a:lnTo>
                    <a:pt x="151" y="12618"/>
                  </a:lnTo>
                  <a:cubicBezTo>
                    <a:pt x="466" y="11694"/>
                    <a:pt x="1390" y="11013"/>
                    <a:pt x="2321" y="11013"/>
                  </a:cubicBezTo>
                  <a:cubicBezTo>
                    <a:pt x="2425" y="11013"/>
                    <a:pt x="2529" y="11021"/>
                    <a:pt x="2632" y="11039"/>
                  </a:cubicBezTo>
                  <a:cubicBezTo>
                    <a:pt x="2933" y="11064"/>
                    <a:pt x="3234" y="11215"/>
                    <a:pt x="3484" y="11415"/>
                  </a:cubicBezTo>
                  <a:cubicBezTo>
                    <a:pt x="3334" y="11465"/>
                    <a:pt x="3209" y="11515"/>
                    <a:pt x="3058" y="11590"/>
                  </a:cubicBezTo>
                  <a:cubicBezTo>
                    <a:pt x="2381" y="11916"/>
                    <a:pt x="1955" y="12643"/>
                    <a:pt x="2056" y="13295"/>
                  </a:cubicBezTo>
                  <a:cubicBezTo>
                    <a:pt x="2106" y="13646"/>
                    <a:pt x="2356" y="13997"/>
                    <a:pt x="2707" y="14197"/>
                  </a:cubicBezTo>
                  <a:cubicBezTo>
                    <a:pt x="2883" y="14297"/>
                    <a:pt x="3083" y="14347"/>
                    <a:pt x="3259" y="14347"/>
                  </a:cubicBezTo>
                  <a:cubicBezTo>
                    <a:pt x="3409" y="14347"/>
                    <a:pt x="3534" y="14322"/>
                    <a:pt x="3635" y="14272"/>
                  </a:cubicBezTo>
                  <a:cubicBezTo>
                    <a:pt x="3985" y="14147"/>
                    <a:pt x="4236" y="13796"/>
                    <a:pt x="4361" y="13370"/>
                  </a:cubicBezTo>
                  <a:cubicBezTo>
                    <a:pt x="4487" y="12869"/>
                    <a:pt x="4386" y="12317"/>
                    <a:pt x="4086" y="11841"/>
                  </a:cubicBezTo>
                  <a:cubicBezTo>
                    <a:pt x="4011" y="11716"/>
                    <a:pt x="3910" y="11616"/>
                    <a:pt x="3835" y="11515"/>
                  </a:cubicBezTo>
                  <a:cubicBezTo>
                    <a:pt x="3885" y="11490"/>
                    <a:pt x="3960" y="11465"/>
                    <a:pt x="4036" y="11465"/>
                  </a:cubicBezTo>
                  <a:cubicBezTo>
                    <a:pt x="4236" y="11415"/>
                    <a:pt x="4437" y="11365"/>
                    <a:pt x="4637" y="11290"/>
                  </a:cubicBezTo>
                  <a:cubicBezTo>
                    <a:pt x="5640" y="10964"/>
                    <a:pt x="6341" y="10212"/>
                    <a:pt x="6767" y="9611"/>
                  </a:cubicBezTo>
                  <a:lnTo>
                    <a:pt x="6767" y="93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1876106" y="3114469"/>
              <a:ext cx="1016256" cy="621516"/>
            </a:xfrm>
            <a:custGeom>
              <a:avLst/>
              <a:gdLst/>
              <a:ahLst/>
              <a:cxnLst/>
              <a:rect l="l" t="t" r="r" b="b"/>
              <a:pathLst>
                <a:path w="13184" h="8063" extrusionOk="0">
                  <a:moveTo>
                    <a:pt x="3580" y="0"/>
                  </a:moveTo>
                  <a:cubicBezTo>
                    <a:pt x="2391" y="0"/>
                    <a:pt x="1122" y="366"/>
                    <a:pt x="452" y="1405"/>
                  </a:cubicBezTo>
                  <a:cubicBezTo>
                    <a:pt x="25" y="2081"/>
                    <a:pt x="0" y="3034"/>
                    <a:pt x="502" y="3635"/>
                  </a:cubicBezTo>
                  <a:cubicBezTo>
                    <a:pt x="1304" y="4538"/>
                    <a:pt x="2657" y="4287"/>
                    <a:pt x="3559" y="4989"/>
                  </a:cubicBezTo>
                  <a:cubicBezTo>
                    <a:pt x="3910" y="5264"/>
                    <a:pt x="4211" y="5590"/>
                    <a:pt x="4562" y="5866"/>
                  </a:cubicBezTo>
                  <a:cubicBezTo>
                    <a:pt x="5514" y="6618"/>
                    <a:pt x="6517" y="6693"/>
                    <a:pt x="7695" y="6768"/>
                  </a:cubicBezTo>
                  <a:cubicBezTo>
                    <a:pt x="8747" y="6818"/>
                    <a:pt x="9449" y="7696"/>
                    <a:pt x="10427" y="7971"/>
                  </a:cubicBezTo>
                  <a:cubicBezTo>
                    <a:pt x="10633" y="8032"/>
                    <a:pt x="10846" y="8062"/>
                    <a:pt x="11058" y="8062"/>
                  </a:cubicBezTo>
                  <a:cubicBezTo>
                    <a:pt x="11462" y="8062"/>
                    <a:pt x="11861" y="7951"/>
                    <a:pt x="12206" y="7721"/>
                  </a:cubicBezTo>
                  <a:cubicBezTo>
                    <a:pt x="12883" y="7269"/>
                    <a:pt x="13183" y="6442"/>
                    <a:pt x="13058" y="5665"/>
                  </a:cubicBezTo>
                  <a:cubicBezTo>
                    <a:pt x="12958" y="5064"/>
                    <a:pt x="12632" y="4513"/>
                    <a:pt x="12231" y="4061"/>
                  </a:cubicBezTo>
                  <a:cubicBezTo>
                    <a:pt x="11805" y="3560"/>
                    <a:pt x="11279" y="3134"/>
                    <a:pt x="10777" y="2733"/>
                  </a:cubicBezTo>
                  <a:cubicBezTo>
                    <a:pt x="9073" y="1455"/>
                    <a:pt x="7068" y="603"/>
                    <a:pt x="4988" y="152"/>
                  </a:cubicBezTo>
                  <a:cubicBezTo>
                    <a:pt x="4712" y="102"/>
                    <a:pt x="4437" y="51"/>
                    <a:pt x="4136" y="26"/>
                  </a:cubicBezTo>
                  <a:cubicBezTo>
                    <a:pt x="3954" y="9"/>
                    <a:pt x="3768" y="0"/>
                    <a:pt x="3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1889596" y="3091267"/>
              <a:ext cx="1008547" cy="622827"/>
            </a:xfrm>
            <a:custGeom>
              <a:avLst/>
              <a:gdLst/>
              <a:ahLst/>
              <a:cxnLst/>
              <a:rect l="l" t="t" r="r" b="b"/>
              <a:pathLst>
                <a:path w="13084" h="8080" extrusionOk="0">
                  <a:moveTo>
                    <a:pt x="3530" y="0"/>
                  </a:moveTo>
                  <a:cubicBezTo>
                    <a:pt x="2341" y="0"/>
                    <a:pt x="1073" y="366"/>
                    <a:pt x="402" y="1405"/>
                  </a:cubicBezTo>
                  <a:cubicBezTo>
                    <a:pt x="327" y="1530"/>
                    <a:pt x="251" y="1681"/>
                    <a:pt x="201" y="1806"/>
                  </a:cubicBezTo>
                  <a:cubicBezTo>
                    <a:pt x="201" y="1831"/>
                    <a:pt x="201" y="1831"/>
                    <a:pt x="201" y="1831"/>
                  </a:cubicBezTo>
                  <a:cubicBezTo>
                    <a:pt x="1" y="2433"/>
                    <a:pt x="51" y="3159"/>
                    <a:pt x="477" y="3636"/>
                  </a:cubicBezTo>
                  <a:cubicBezTo>
                    <a:pt x="1279" y="4538"/>
                    <a:pt x="2607" y="4287"/>
                    <a:pt x="3535" y="4989"/>
                  </a:cubicBezTo>
                  <a:cubicBezTo>
                    <a:pt x="3860" y="5265"/>
                    <a:pt x="4161" y="5591"/>
                    <a:pt x="4512" y="5866"/>
                  </a:cubicBezTo>
                  <a:cubicBezTo>
                    <a:pt x="5465" y="6618"/>
                    <a:pt x="6492" y="6693"/>
                    <a:pt x="7670" y="6768"/>
                  </a:cubicBezTo>
                  <a:cubicBezTo>
                    <a:pt x="8723" y="6844"/>
                    <a:pt x="9399" y="7696"/>
                    <a:pt x="10377" y="7971"/>
                  </a:cubicBezTo>
                  <a:cubicBezTo>
                    <a:pt x="10592" y="8043"/>
                    <a:pt x="10817" y="8080"/>
                    <a:pt x="11040" y="8080"/>
                  </a:cubicBezTo>
                  <a:cubicBezTo>
                    <a:pt x="11440" y="8080"/>
                    <a:pt x="11834" y="7962"/>
                    <a:pt x="12156" y="7721"/>
                  </a:cubicBezTo>
                  <a:cubicBezTo>
                    <a:pt x="12432" y="7545"/>
                    <a:pt x="12632" y="7320"/>
                    <a:pt x="12783" y="7044"/>
                  </a:cubicBezTo>
                  <a:cubicBezTo>
                    <a:pt x="13008" y="6618"/>
                    <a:pt x="13084" y="6142"/>
                    <a:pt x="13008" y="5666"/>
                  </a:cubicBezTo>
                  <a:cubicBezTo>
                    <a:pt x="12908" y="5064"/>
                    <a:pt x="12607" y="4513"/>
                    <a:pt x="12181" y="4062"/>
                  </a:cubicBezTo>
                  <a:cubicBezTo>
                    <a:pt x="11780" y="3560"/>
                    <a:pt x="11254" y="3134"/>
                    <a:pt x="10728" y="2733"/>
                  </a:cubicBezTo>
                  <a:cubicBezTo>
                    <a:pt x="10502" y="2558"/>
                    <a:pt x="10277" y="2408"/>
                    <a:pt x="10026" y="2257"/>
                  </a:cubicBezTo>
                  <a:cubicBezTo>
                    <a:pt x="9976" y="2207"/>
                    <a:pt x="9926" y="2182"/>
                    <a:pt x="9876" y="2157"/>
                  </a:cubicBezTo>
                  <a:cubicBezTo>
                    <a:pt x="8572" y="1330"/>
                    <a:pt x="7119" y="703"/>
                    <a:pt x="5615" y="327"/>
                  </a:cubicBezTo>
                  <a:cubicBezTo>
                    <a:pt x="5565" y="302"/>
                    <a:pt x="5515" y="302"/>
                    <a:pt x="5439" y="277"/>
                  </a:cubicBezTo>
                  <a:cubicBezTo>
                    <a:pt x="5289" y="227"/>
                    <a:pt x="5114" y="202"/>
                    <a:pt x="4963" y="177"/>
                  </a:cubicBezTo>
                  <a:cubicBezTo>
                    <a:pt x="4663" y="102"/>
                    <a:pt x="4387" y="52"/>
                    <a:pt x="4086" y="27"/>
                  </a:cubicBezTo>
                  <a:cubicBezTo>
                    <a:pt x="3905" y="9"/>
                    <a:pt x="3718" y="0"/>
                    <a:pt x="3530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308842" y="3112619"/>
              <a:ext cx="353577" cy="187310"/>
            </a:xfrm>
            <a:custGeom>
              <a:avLst/>
              <a:gdLst/>
              <a:ahLst/>
              <a:cxnLst/>
              <a:rect l="l" t="t" r="r" b="b"/>
              <a:pathLst>
                <a:path w="4587" h="2430" extrusionOk="0">
                  <a:moveTo>
                    <a:pt x="0" y="0"/>
                  </a:moveTo>
                  <a:lnTo>
                    <a:pt x="0" y="0"/>
                  </a:lnTo>
                  <a:cubicBezTo>
                    <a:pt x="26" y="126"/>
                    <a:pt x="51" y="226"/>
                    <a:pt x="76" y="351"/>
                  </a:cubicBezTo>
                  <a:cubicBezTo>
                    <a:pt x="151" y="702"/>
                    <a:pt x="326" y="1078"/>
                    <a:pt x="602" y="1354"/>
                  </a:cubicBezTo>
                  <a:cubicBezTo>
                    <a:pt x="878" y="1679"/>
                    <a:pt x="1229" y="1930"/>
                    <a:pt x="1630" y="2131"/>
                  </a:cubicBezTo>
                  <a:cubicBezTo>
                    <a:pt x="1930" y="2256"/>
                    <a:pt x="2256" y="2356"/>
                    <a:pt x="2607" y="2406"/>
                  </a:cubicBezTo>
                  <a:cubicBezTo>
                    <a:pt x="2759" y="2421"/>
                    <a:pt x="2906" y="2430"/>
                    <a:pt x="3049" y="2430"/>
                  </a:cubicBezTo>
                  <a:cubicBezTo>
                    <a:pt x="3379" y="2430"/>
                    <a:pt x="3688" y="2386"/>
                    <a:pt x="3985" y="2281"/>
                  </a:cubicBezTo>
                  <a:cubicBezTo>
                    <a:pt x="4086" y="2256"/>
                    <a:pt x="4186" y="2206"/>
                    <a:pt x="4286" y="2156"/>
                  </a:cubicBezTo>
                  <a:cubicBezTo>
                    <a:pt x="4386" y="2105"/>
                    <a:pt x="4487" y="2055"/>
                    <a:pt x="4587" y="1980"/>
                  </a:cubicBezTo>
                  <a:cubicBezTo>
                    <a:pt x="4537" y="1930"/>
                    <a:pt x="4487" y="1905"/>
                    <a:pt x="4437" y="1880"/>
                  </a:cubicBezTo>
                  <a:cubicBezTo>
                    <a:pt x="4361" y="1955"/>
                    <a:pt x="4236" y="2005"/>
                    <a:pt x="4136" y="2055"/>
                  </a:cubicBezTo>
                  <a:cubicBezTo>
                    <a:pt x="4061" y="2080"/>
                    <a:pt x="3985" y="2105"/>
                    <a:pt x="3935" y="2131"/>
                  </a:cubicBezTo>
                  <a:cubicBezTo>
                    <a:pt x="3678" y="2227"/>
                    <a:pt x="3411" y="2272"/>
                    <a:pt x="3127" y="2272"/>
                  </a:cubicBezTo>
                  <a:cubicBezTo>
                    <a:pt x="2967" y="2272"/>
                    <a:pt x="2803" y="2258"/>
                    <a:pt x="2632" y="2231"/>
                  </a:cubicBezTo>
                  <a:cubicBezTo>
                    <a:pt x="1855" y="2131"/>
                    <a:pt x="1178" y="1780"/>
                    <a:pt x="727" y="1253"/>
                  </a:cubicBezTo>
                  <a:cubicBezTo>
                    <a:pt x="502" y="1003"/>
                    <a:pt x="326" y="702"/>
                    <a:pt x="251" y="401"/>
                  </a:cubicBezTo>
                  <a:cubicBezTo>
                    <a:pt x="226" y="276"/>
                    <a:pt x="201" y="176"/>
                    <a:pt x="176" y="50"/>
                  </a:cubicBezTo>
                  <a:cubicBezTo>
                    <a:pt x="126" y="25"/>
                    <a:pt x="76" y="2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094401" y="3166422"/>
              <a:ext cx="88953" cy="85330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07" y="0"/>
                  </a:moveTo>
                  <a:cubicBezTo>
                    <a:pt x="431" y="0"/>
                    <a:pt x="272" y="102"/>
                    <a:pt x="201" y="280"/>
                  </a:cubicBezTo>
                  <a:lnTo>
                    <a:pt x="0" y="706"/>
                  </a:lnTo>
                  <a:lnTo>
                    <a:pt x="853" y="1107"/>
                  </a:lnTo>
                  <a:lnTo>
                    <a:pt x="1053" y="681"/>
                  </a:lnTo>
                  <a:cubicBezTo>
                    <a:pt x="1153" y="430"/>
                    <a:pt x="1053" y="154"/>
                    <a:pt x="828" y="54"/>
                  </a:cubicBezTo>
                  <a:cubicBezTo>
                    <a:pt x="754" y="18"/>
                    <a:pt x="679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038363" y="3290292"/>
              <a:ext cx="90880" cy="86178"/>
            </a:xfrm>
            <a:custGeom>
              <a:avLst/>
              <a:gdLst/>
              <a:ahLst/>
              <a:cxnLst/>
              <a:rect l="l" t="t" r="r" b="b"/>
              <a:pathLst>
                <a:path w="1179" h="1118" extrusionOk="0">
                  <a:moveTo>
                    <a:pt x="301" y="1"/>
                  </a:moveTo>
                  <a:lnTo>
                    <a:pt x="101" y="452"/>
                  </a:lnTo>
                  <a:cubicBezTo>
                    <a:pt x="1" y="678"/>
                    <a:pt x="101" y="953"/>
                    <a:pt x="326" y="1079"/>
                  </a:cubicBezTo>
                  <a:cubicBezTo>
                    <a:pt x="391" y="1105"/>
                    <a:pt x="458" y="1117"/>
                    <a:pt x="523" y="1117"/>
                  </a:cubicBezTo>
                  <a:cubicBezTo>
                    <a:pt x="710" y="1117"/>
                    <a:pt x="885" y="1014"/>
                    <a:pt x="978" y="828"/>
                  </a:cubicBezTo>
                  <a:lnTo>
                    <a:pt x="1179" y="4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131092" y="3253601"/>
              <a:ext cx="90880" cy="86101"/>
            </a:xfrm>
            <a:custGeom>
              <a:avLst/>
              <a:gdLst/>
              <a:ahLst/>
              <a:cxnLst/>
              <a:rect l="l" t="t" r="r" b="b"/>
              <a:pathLst>
                <a:path w="1179" h="1117" extrusionOk="0">
                  <a:moveTo>
                    <a:pt x="402" y="1"/>
                  </a:moveTo>
                  <a:lnTo>
                    <a:pt x="1" y="878"/>
                  </a:lnTo>
                  <a:lnTo>
                    <a:pt x="427" y="1079"/>
                  </a:lnTo>
                  <a:cubicBezTo>
                    <a:pt x="485" y="1104"/>
                    <a:pt x="548" y="1117"/>
                    <a:pt x="612" y="1117"/>
                  </a:cubicBezTo>
                  <a:cubicBezTo>
                    <a:pt x="794" y="1117"/>
                    <a:pt x="979" y="1014"/>
                    <a:pt x="1053" y="828"/>
                  </a:cubicBezTo>
                  <a:cubicBezTo>
                    <a:pt x="1179" y="602"/>
                    <a:pt x="1053" y="327"/>
                    <a:pt x="828" y="201"/>
                  </a:cubicBezTo>
                  <a:lnTo>
                    <a:pt x="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2001672" y="3203113"/>
              <a:ext cx="88953" cy="85330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517" y="0"/>
                  </a:moveTo>
                  <a:cubicBezTo>
                    <a:pt x="343" y="0"/>
                    <a:pt x="172" y="102"/>
                    <a:pt x="101" y="280"/>
                  </a:cubicBezTo>
                  <a:cubicBezTo>
                    <a:pt x="0" y="505"/>
                    <a:pt x="101" y="806"/>
                    <a:pt x="326" y="906"/>
                  </a:cubicBezTo>
                  <a:lnTo>
                    <a:pt x="777" y="1107"/>
                  </a:lnTo>
                  <a:lnTo>
                    <a:pt x="1153" y="255"/>
                  </a:lnTo>
                  <a:lnTo>
                    <a:pt x="727" y="54"/>
                  </a:lnTo>
                  <a:cubicBezTo>
                    <a:pt x="661" y="18"/>
                    <a:pt x="589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664342" y="3402523"/>
              <a:ext cx="104370" cy="93347"/>
            </a:xfrm>
            <a:custGeom>
              <a:avLst/>
              <a:gdLst/>
              <a:ahLst/>
              <a:cxnLst/>
              <a:rect l="l" t="t" r="r" b="b"/>
              <a:pathLst>
                <a:path w="1354" h="1211" extrusionOk="0">
                  <a:moveTo>
                    <a:pt x="687" y="1"/>
                  </a:moveTo>
                  <a:cubicBezTo>
                    <a:pt x="458" y="1"/>
                    <a:pt x="237" y="127"/>
                    <a:pt x="125" y="350"/>
                  </a:cubicBezTo>
                  <a:cubicBezTo>
                    <a:pt x="0" y="675"/>
                    <a:pt x="125" y="1026"/>
                    <a:pt x="426" y="1152"/>
                  </a:cubicBezTo>
                  <a:cubicBezTo>
                    <a:pt x="507" y="1192"/>
                    <a:pt x="593" y="1211"/>
                    <a:pt x="678" y="1211"/>
                  </a:cubicBezTo>
                  <a:cubicBezTo>
                    <a:pt x="910" y="1211"/>
                    <a:pt x="1136" y="1071"/>
                    <a:pt x="1228" y="851"/>
                  </a:cubicBezTo>
                  <a:cubicBezTo>
                    <a:pt x="1353" y="550"/>
                    <a:pt x="1228" y="199"/>
                    <a:pt x="927" y="49"/>
                  </a:cubicBezTo>
                  <a:cubicBezTo>
                    <a:pt x="849" y="16"/>
                    <a:pt x="767" y="1"/>
                    <a:pt x="6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2546485" y="3458561"/>
              <a:ext cx="104370" cy="92499"/>
            </a:xfrm>
            <a:custGeom>
              <a:avLst/>
              <a:gdLst/>
              <a:ahLst/>
              <a:cxnLst/>
              <a:rect l="l" t="t" r="r" b="b"/>
              <a:pathLst>
                <a:path w="1354" h="1200" extrusionOk="0">
                  <a:moveTo>
                    <a:pt x="683" y="0"/>
                  </a:moveTo>
                  <a:cubicBezTo>
                    <a:pt x="448" y="0"/>
                    <a:pt x="218" y="127"/>
                    <a:pt x="125" y="349"/>
                  </a:cubicBezTo>
                  <a:cubicBezTo>
                    <a:pt x="0" y="650"/>
                    <a:pt x="125" y="1001"/>
                    <a:pt x="426" y="1151"/>
                  </a:cubicBezTo>
                  <a:cubicBezTo>
                    <a:pt x="504" y="1184"/>
                    <a:pt x="586" y="1200"/>
                    <a:pt x="667" y="1200"/>
                  </a:cubicBezTo>
                  <a:cubicBezTo>
                    <a:pt x="896" y="1200"/>
                    <a:pt x="1117" y="1073"/>
                    <a:pt x="1228" y="851"/>
                  </a:cubicBezTo>
                  <a:cubicBezTo>
                    <a:pt x="1354" y="550"/>
                    <a:pt x="1228" y="199"/>
                    <a:pt x="927" y="49"/>
                  </a:cubicBezTo>
                  <a:cubicBezTo>
                    <a:pt x="849" y="16"/>
                    <a:pt x="766" y="0"/>
                    <a:pt x="6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2706814" y="3531095"/>
              <a:ext cx="104370" cy="92268"/>
            </a:xfrm>
            <a:custGeom>
              <a:avLst/>
              <a:gdLst/>
              <a:ahLst/>
              <a:cxnLst/>
              <a:rect l="l" t="t" r="r" b="b"/>
              <a:pathLst>
                <a:path w="1354" h="1197" extrusionOk="0">
                  <a:moveTo>
                    <a:pt x="680" y="1"/>
                  </a:moveTo>
                  <a:cubicBezTo>
                    <a:pt x="453" y="1"/>
                    <a:pt x="236" y="141"/>
                    <a:pt x="126" y="361"/>
                  </a:cubicBezTo>
                  <a:cubicBezTo>
                    <a:pt x="0" y="661"/>
                    <a:pt x="126" y="1012"/>
                    <a:pt x="426" y="1138"/>
                  </a:cubicBezTo>
                  <a:cubicBezTo>
                    <a:pt x="507" y="1178"/>
                    <a:pt x="591" y="1197"/>
                    <a:pt x="674" y="1197"/>
                  </a:cubicBezTo>
                  <a:cubicBezTo>
                    <a:pt x="901" y="1197"/>
                    <a:pt x="1118" y="1057"/>
                    <a:pt x="1228" y="837"/>
                  </a:cubicBezTo>
                  <a:cubicBezTo>
                    <a:pt x="1354" y="536"/>
                    <a:pt x="1228" y="185"/>
                    <a:pt x="928" y="60"/>
                  </a:cubicBezTo>
                  <a:cubicBezTo>
                    <a:pt x="847" y="20"/>
                    <a:pt x="763" y="1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243169" y="3469507"/>
              <a:ext cx="63824" cy="35612"/>
            </a:xfrm>
            <a:custGeom>
              <a:avLst/>
              <a:gdLst/>
              <a:ahLst/>
              <a:cxnLst/>
              <a:rect l="l" t="t" r="r" b="b"/>
              <a:pathLst>
                <a:path w="828" h="462" extrusionOk="0">
                  <a:moveTo>
                    <a:pt x="220" y="1"/>
                  </a:moveTo>
                  <a:cubicBezTo>
                    <a:pt x="138" y="1"/>
                    <a:pt x="76" y="19"/>
                    <a:pt x="50" y="57"/>
                  </a:cubicBezTo>
                  <a:cubicBezTo>
                    <a:pt x="0" y="157"/>
                    <a:pt x="151" y="308"/>
                    <a:pt x="351" y="408"/>
                  </a:cubicBezTo>
                  <a:cubicBezTo>
                    <a:pt x="444" y="443"/>
                    <a:pt x="537" y="461"/>
                    <a:pt x="613" y="461"/>
                  </a:cubicBezTo>
                  <a:cubicBezTo>
                    <a:pt x="700" y="461"/>
                    <a:pt x="764" y="437"/>
                    <a:pt x="777" y="383"/>
                  </a:cubicBezTo>
                  <a:cubicBezTo>
                    <a:pt x="827" y="308"/>
                    <a:pt x="702" y="157"/>
                    <a:pt x="502" y="57"/>
                  </a:cubicBezTo>
                  <a:cubicBezTo>
                    <a:pt x="401" y="19"/>
                    <a:pt x="301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357172" y="3520226"/>
              <a:ext cx="63824" cy="36768"/>
            </a:xfrm>
            <a:custGeom>
              <a:avLst/>
              <a:gdLst/>
              <a:ahLst/>
              <a:cxnLst/>
              <a:rect l="l" t="t" r="r" b="b"/>
              <a:pathLst>
                <a:path w="828" h="477" extrusionOk="0">
                  <a:moveTo>
                    <a:pt x="210" y="0"/>
                  </a:moveTo>
                  <a:cubicBezTo>
                    <a:pt x="132" y="0"/>
                    <a:pt x="75" y="26"/>
                    <a:pt x="50" y="76"/>
                  </a:cubicBezTo>
                  <a:cubicBezTo>
                    <a:pt x="0" y="176"/>
                    <a:pt x="125" y="326"/>
                    <a:pt x="351" y="401"/>
                  </a:cubicBezTo>
                  <a:cubicBezTo>
                    <a:pt x="451" y="452"/>
                    <a:pt x="545" y="477"/>
                    <a:pt x="620" y="477"/>
                  </a:cubicBezTo>
                  <a:cubicBezTo>
                    <a:pt x="696" y="477"/>
                    <a:pt x="752" y="452"/>
                    <a:pt x="777" y="401"/>
                  </a:cubicBezTo>
                  <a:cubicBezTo>
                    <a:pt x="827" y="301"/>
                    <a:pt x="702" y="151"/>
                    <a:pt x="501" y="76"/>
                  </a:cubicBezTo>
                  <a:cubicBezTo>
                    <a:pt x="388" y="26"/>
                    <a:pt x="288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2306915" y="3324131"/>
              <a:ext cx="166190" cy="146071"/>
            </a:xfrm>
            <a:custGeom>
              <a:avLst/>
              <a:gdLst/>
              <a:ahLst/>
              <a:cxnLst/>
              <a:rect l="l" t="t" r="r" b="b"/>
              <a:pathLst>
                <a:path w="2156" h="1895" extrusionOk="0">
                  <a:moveTo>
                    <a:pt x="1076" y="0"/>
                  </a:moveTo>
                  <a:cubicBezTo>
                    <a:pt x="708" y="0"/>
                    <a:pt x="367" y="215"/>
                    <a:pt x="201" y="565"/>
                  </a:cubicBezTo>
                  <a:cubicBezTo>
                    <a:pt x="0" y="1041"/>
                    <a:pt x="201" y="1592"/>
                    <a:pt x="677" y="1818"/>
                  </a:cubicBezTo>
                  <a:cubicBezTo>
                    <a:pt x="801" y="1870"/>
                    <a:pt x="932" y="1895"/>
                    <a:pt x="1061" y="1895"/>
                  </a:cubicBezTo>
                  <a:cubicBezTo>
                    <a:pt x="1428" y="1895"/>
                    <a:pt x="1782" y="1694"/>
                    <a:pt x="1930" y="1341"/>
                  </a:cubicBezTo>
                  <a:cubicBezTo>
                    <a:pt x="2156" y="865"/>
                    <a:pt x="1955" y="289"/>
                    <a:pt x="1479" y="88"/>
                  </a:cubicBezTo>
                  <a:cubicBezTo>
                    <a:pt x="1346" y="28"/>
                    <a:pt x="1209" y="0"/>
                    <a:pt x="1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2312696" y="3312491"/>
              <a:ext cx="166190" cy="146148"/>
            </a:xfrm>
            <a:custGeom>
              <a:avLst/>
              <a:gdLst/>
              <a:ahLst/>
              <a:cxnLst/>
              <a:rect l="l" t="t" r="r" b="b"/>
              <a:pathLst>
                <a:path w="2156" h="1896" extrusionOk="0">
                  <a:moveTo>
                    <a:pt x="1066" y="1"/>
                  </a:moveTo>
                  <a:cubicBezTo>
                    <a:pt x="708" y="1"/>
                    <a:pt x="367" y="215"/>
                    <a:pt x="201" y="565"/>
                  </a:cubicBezTo>
                  <a:cubicBezTo>
                    <a:pt x="1" y="1041"/>
                    <a:pt x="201" y="1593"/>
                    <a:pt x="677" y="1818"/>
                  </a:cubicBezTo>
                  <a:cubicBezTo>
                    <a:pt x="801" y="1871"/>
                    <a:pt x="932" y="1896"/>
                    <a:pt x="1062" y="1896"/>
                  </a:cubicBezTo>
                  <a:cubicBezTo>
                    <a:pt x="1428" y="1896"/>
                    <a:pt x="1782" y="1694"/>
                    <a:pt x="1930" y="1342"/>
                  </a:cubicBezTo>
                  <a:cubicBezTo>
                    <a:pt x="2156" y="866"/>
                    <a:pt x="1930" y="289"/>
                    <a:pt x="1454" y="89"/>
                  </a:cubicBezTo>
                  <a:cubicBezTo>
                    <a:pt x="1328" y="29"/>
                    <a:pt x="1196" y="1"/>
                    <a:pt x="1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1707992" y="1700407"/>
              <a:ext cx="235795" cy="65751"/>
            </a:xfrm>
            <a:custGeom>
              <a:avLst/>
              <a:gdLst/>
              <a:ahLst/>
              <a:cxnLst/>
              <a:rect l="l" t="t" r="r" b="b"/>
              <a:pathLst>
                <a:path w="3059" h="853" extrusionOk="0">
                  <a:moveTo>
                    <a:pt x="1530" y="0"/>
                  </a:moveTo>
                  <a:cubicBezTo>
                    <a:pt x="1379" y="0"/>
                    <a:pt x="1204" y="25"/>
                    <a:pt x="1079" y="76"/>
                  </a:cubicBezTo>
                  <a:cubicBezTo>
                    <a:pt x="1003" y="76"/>
                    <a:pt x="953" y="101"/>
                    <a:pt x="903" y="126"/>
                  </a:cubicBezTo>
                  <a:cubicBezTo>
                    <a:pt x="527" y="251"/>
                    <a:pt x="226" y="502"/>
                    <a:pt x="1" y="852"/>
                  </a:cubicBezTo>
                  <a:lnTo>
                    <a:pt x="3059" y="852"/>
                  </a:lnTo>
                  <a:cubicBezTo>
                    <a:pt x="2833" y="502"/>
                    <a:pt x="2482" y="226"/>
                    <a:pt x="2081" y="101"/>
                  </a:cubicBezTo>
                  <a:cubicBezTo>
                    <a:pt x="2031" y="76"/>
                    <a:pt x="1981" y="50"/>
                    <a:pt x="1931" y="50"/>
                  </a:cubicBezTo>
                  <a:cubicBezTo>
                    <a:pt x="1805" y="25"/>
                    <a:pt x="1680" y="0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1636537" y="1427230"/>
              <a:ext cx="173975" cy="323438"/>
            </a:xfrm>
            <a:custGeom>
              <a:avLst/>
              <a:gdLst/>
              <a:ahLst/>
              <a:cxnLst/>
              <a:rect l="l" t="t" r="r" b="b"/>
              <a:pathLst>
                <a:path w="2257" h="4196" extrusionOk="0">
                  <a:moveTo>
                    <a:pt x="86" y="1"/>
                  </a:moveTo>
                  <a:cubicBezTo>
                    <a:pt x="76" y="1"/>
                    <a:pt x="64" y="4"/>
                    <a:pt x="51" y="10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081" y="4146"/>
                  </a:lnTo>
                  <a:cubicBezTo>
                    <a:pt x="2106" y="4171"/>
                    <a:pt x="2131" y="4196"/>
                    <a:pt x="2156" y="4196"/>
                  </a:cubicBezTo>
                  <a:cubicBezTo>
                    <a:pt x="2181" y="4196"/>
                    <a:pt x="2181" y="4196"/>
                    <a:pt x="2206" y="4171"/>
                  </a:cubicBezTo>
                  <a:cubicBezTo>
                    <a:pt x="2231" y="4171"/>
                    <a:pt x="2256" y="4121"/>
                    <a:pt x="2231" y="4071"/>
                  </a:cubicBezTo>
                  <a:lnTo>
                    <a:pt x="151" y="61"/>
                  </a:lnTo>
                  <a:cubicBezTo>
                    <a:pt x="133" y="24"/>
                    <a:pt x="114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1837489" y="1431855"/>
              <a:ext cx="117859" cy="334307"/>
            </a:xfrm>
            <a:custGeom>
              <a:avLst/>
              <a:gdLst/>
              <a:ahLst/>
              <a:cxnLst/>
              <a:rect l="l" t="t" r="r" b="b"/>
              <a:pathLst>
                <a:path w="1529" h="4337" extrusionOk="0">
                  <a:moveTo>
                    <a:pt x="1454" y="1"/>
                  </a:moveTo>
                  <a:cubicBezTo>
                    <a:pt x="1429" y="1"/>
                    <a:pt x="1379" y="26"/>
                    <a:pt x="1354" y="51"/>
                  </a:cubicBezTo>
                  <a:lnTo>
                    <a:pt x="251" y="3534"/>
                  </a:lnTo>
                  <a:lnTo>
                    <a:pt x="0" y="4336"/>
                  </a:lnTo>
                  <a:lnTo>
                    <a:pt x="151" y="4336"/>
                  </a:lnTo>
                  <a:lnTo>
                    <a:pt x="401" y="3585"/>
                  </a:lnTo>
                  <a:lnTo>
                    <a:pt x="1504" y="101"/>
                  </a:lnTo>
                  <a:cubicBezTo>
                    <a:pt x="1529" y="76"/>
                    <a:pt x="1504" y="26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896631" y="1764154"/>
              <a:ext cx="1980249" cy="1298301"/>
            </a:xfrm>
            <a:custGeom>
              <a:avLst/>
              <a:gdLst/>
              <a:ahLst/>
              <a:cxnLst/>
              <a:rect l="l" t="t" r="r" b="b"/>
              <a:pathLst>
                <a:path w="25690" h="16843" extrusionOk="0">
                  <a:moveTo>
                    <a:pt x="51" y="0"/>
                  </a:moveTo>
                  <a:lnTo>
                    <a:pt x="1" y="16843"/>
                  </a:lnTo>
                  <a:lnTo>
                    <a:pt x="25289" y="16717"/>
                  </a:lnTo>
                  <a:lnTo>
                    <a:pt x="25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1008708" y="1824046"/>
              <a:ext cx="1769660" cy="1161171"/>
            </a:xfrm>
            <a:custGeom>
              <a:avLst/>
              <a:gdLst/>
              <a:ahLst/>
              <a:cxnLst/>
              <a:rect l="l" t="t" r="r" b="b"/>
              <a:pathLst>
                <a:path w="22958" h="15064" extrusionOk="0">
                  <a:moveTo>
                    <a:pt x="25" y="0"/>
                  </a:moveTo>
                  <a:lnTo>
                    <a:pt x="0" y="15063"/>
                  </a:lnTo>
                  <a:lnTo>
                    <a:pt x="22582" y="14963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2347460" y="1818265"/>
              <a:ext cx="427037" cy="1155313"/>
            </a:xfrm>
            <a:custGeom>
              <a:avLst/>
              <a:gdLst/>
              <a:ahLst/>
              <a:cxnLst/>
              <a:rect l="l" t="t" r="r" b="b"/>
              <a:pathLst>
                <a:path w="5540" h="14988" extrusionOk="0">
                  <a:moveTo>
                    <a:pt x="5540" y="0"/>
                  </a:moveTo>
                  <a:lnTo>
                    <a:pt x="1" y="75"/>
                  </a:lnTo>
                  <a:lnTo>
                    <a:pt x="1" y="14988"/>
                  </a:lnTo>
                  <a:lnTo>
                    <a:pt x="5264" y="14988"/>
                  </a:lnTo>
                  <a:lnTo>
                    <a:pt x="5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064746" y="1890953"/>
              <a:ext cx="1242262" cy="1005772"/>
            </a:xfrm>
            <a:custGeom>
              <a:avLst/>
              <a:gdLst/>
              <a:ahLst/>
              <a:cxnLst/>
              <a:rect l="l" t="t" r="r" b="b"/>
              <a:pathLst>
                <a:path w="16116" h="13048" extrusionOk="0">
                  <a:moveTo>
                    <a:pt x="8826" y="0"/>
                  </a:moveTo>
                  <a:cubicBezTo>
                    <a:pt x="4410" y="0"/>
                    <a:pt x="727" y="1062"/>
                    <a:pt x="727" y="1062"/>
                  </a:cubicBezTo>
                  <a:cubicBezTo>
                    <a:pt x="75" y="4045"/>
                    <a:pt x="0" y="6626"/>
                    <a:pt x="100" y="8556"/>
                  </a:cubicBezTo>
                  <a:cubicBezTo>
                    <a:pt x="251" y="11062"/>
                    <a:pt x="702" y="12516"/>
                    <a:pt x="702" y="12516"/>
                  </a:cubicBezTo>
                  <a:cubicBezTo>
                    <a:pt x="2748" y="12910"/>
                    <a:pt x="4885" y="13047"/>
                    <a:pt x="6872" y="13047"/>
                  </a:cubicBezTo>
                  <a:cubicBezTo>
                    <a:pt x="11456" y="13047"/>
                    <a:pt x="15238" y="12315"/>
                    <a:pt x="15238" y="12315"/>
                  </a:cubicBezTo>
                  <a:cubicBezTo>
                    <a:pt x="15564" y="11087"/>
                    <a:pt x="15739" y="9784"/>
                    <a:pt x="15840" y="8556"/>
                  </a:cubicBezTo>
                  <a:cubicBezTo>
                    <a:pt x="16115" y="4571"/>
                    <a:pt x="15489" y="1012"/>
                    <a:pt x="15489" y="1012"/>
                  </a:cubicBezTo>
                  <a:cubicBezTo>
                    <a:pt x="13323" y="254"/>
                    <a:pt x="10987" y="0"/>
                    <a:pt x="8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1136201" y="2455730"/>
              <a:ext cx="417325" cy="108301"/>
            </a:xfrm>
            <a:custGeom>
              <a:avLst/>
              <a:gdLst/>
              <a:ahLst/>
              <a:cxnLst/>
              <a:rect l="l" t="t" r="r" b="b"/>
              <a:pathLst>
                <a:path w="5414" h="1405" extrusionOk="0">
                  <a:moveTo>
                    <a:pt x="1348" y="0"/>
                  </a:moveTo>
                  <a:cubicBezTo>
                    <a:pt x="1334" y="0"/>
                    <a:pt x="1319" y="0"/>
                    <a:pt x="1304" y="1"/>
                  </a:cubicBezTo>
                  <a:cubicBezTo>
                    <a:pt x="652" y="51"/>
                    <a:pt x="76" y="602"/>
                    <a:pt x="0" y="1254"/>
                  </a:cubicBezTo>
                  <a:lnTo>
                    <a:pt x="5389" y="1404"/>
                  </a:lnTo>
                  <a:cubicBezTo>
                    <a:pt x="5414" y="1003"/>
                    <a:pt x="5163" y="627"/>
                    <a:pt x="4812" y="477"/>
                  </a:cubicBezTo>
                  <a:cubicBezTo>
                    <a:pt x="4644" y="393"/>
                    <a:pt x="4458" y="355"/>
                    <a:pt x="4268" y="355"/>
                  </a:cubicBezTo>
                  <a:cubicBezTo>
                    <a:pt x="4063" y="355"/>
                    <a:pt x="3855" y="399"/>
                    <a:pt x="3660" y="477"/>
                  </a:cubicBezTo>
                  <a:cubicBezTo>
                    <a:pt x="3309" y="627"/>
                    <a:pt x="2983" y="878"/>
                    <a:pt x="2707" y="1129"/>
                  </a:cubicBezTo>
                  <a:cubicBezTo>
                    <a:pt x="2609" y="516"/>
                    <a:pt x="1985" y="0"/>
                    <a:pt x="1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1794939" y="2472534"/>
              <a:ext cx="413548" cy="103059"/>
            </a:xfrm>
            <a:custGeom>
              <a:avLst/>
              <a:gdLst/>
              <a:ahLst/>
              <a:cxnLst/>
              <a:rect l="l" t="t" r="r" b="b"/>
              <a:pathLst>
                <a:path w="5365" h="1337" extrusionOk="0">
                  <a:moveTo>
                    <a:pt x="1345" y="1"/>
                  </a:moveTo>
                  <a:cubicBezTo>
                    <a:pt x="1298" y="1"/>
                    <a:pt x="1251" y="3"/>
                    <a:pt x="1204" y="8"/>
                  </a:cubicBezTo>
                  <a:cubicBezTo>
                    <a:pt x="552" y="59"/>
                    <a:pt x="1" y="660"/>
                    <a:pt x="1" y="1337"/>
                  </a:cubicBezTo>
                  <a:lnTo>
                    <a:pt x="5364" y="1136"/>
                  </a:lnTo>
                  <a:cubicBezTo>
                    <a:pt x="5364" y="760"/>
                    <a:pt x="5088" y="384"/>
                    <a:pt x="4738" y="259"/>
                  </a:cubicBezTo>
                  <a:cubicBezTo>
                    <a:pt x="4580" y="196"/>
                    <a:pt x="4418" y="168"/>
                    <a:pt x="4256" y="168"/>
                  </a:cubicBezTo>
                  <a:cubicBezTo>
                    <a:pt x="4030" y="168"/>
                    <a:pt x="3803" y="222"/>
                    <a:pt x="3585" y="309"/>
                  </a:cubicBezTo>
                  <a:cubicBezTo>
                    <a:pt x="3234" y="485"/>
                    <a:pt x="2958" y="760"/>
                    <a:pt x="2682" y="1036"/>
                  </a:cubicBezTo>
                  <a:cubicBezTo>
                    <a:pt x="2543" y="453"/>
                    <a:pt x="1969" y="1"/>
                    <a:pt x="1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1072454" y="2550386"/>
              <a:ext cx="1213279" cy="346332"/>
            </a:xfrm>
            <a:custGeom>
              <a:avLst/>
              <a:gdLst/>
              <a:ahLst/>
              <a:cxnLst/>
              <a:rect l="l" t="t" r="r" b="b"/>
              <a:pathLst>
                <a:path w="15740" h="4493" extrusionOk="0">
                  <a:moveTo>
                    <a:pt x="0" y="1"/>
                  </a:moveTo>
                  <a:cubicBezTo>
                    <a:pt x="0" y="26"/>
                    <a:pt x="0" y="76"/>
                    <a:pt x="0" y="101"/>
                  </a:cubicBezTo>
                  <a:cubicBezTo>
                    <a:pt x="25" y="377"/>
                    <a:pt x="50" y="653"/>
                    <a:pt x="75" y="903"/>
                  </a:cubicBezTo>
                  <a:cubicBezTo>
                    <a:pt x="251" y="2858"/>
                    <a:pt x="602" y="3961"/>
                    <a:pt x="602" y="3961"/>
                  </a:cubicBezTo>
                  <a:cubicBezTo>
                    <a:pt x="2648" y="4355"/>
                    <a:pt x="4785" y="4492"/>
                    <a:pt x="6772" y="4492"/>
                  </a:cubicBezTo>
                  <a:cubicBezTo>
                    <a:pt x="11356" y="4492"/>
                    <a:pt x="15138" y="3760"/>
                    <a:pt x="15138" y="3760"/>
                  </a:cubicBezTo>
                  <a:cubicBezTo>
                    <a:pt x="15364" y="2833"/>
                    <a:pt x="15539" y="1906"/>
                    <a:pt x="15639" y="953"/>
                  </a:cubicBezTo>
                  <a:cubicBezTo>
                    <a:pt x="15665" y="703"/>
                    <a:pt x="15690" y="452"/>
                    <a:pt x="15715" y="201"/>
                  </a:cubicBezTo>
                  <a:cubicBezTo>
                    <a:pt x="15715" y="126"/>
                    <a:pt x="15715" y="51"/>
                    <a:pt x="15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1072454" y="2558171"/>
              <a:ext cx="1211351" cy="338546"/>
            </a:xfrm>
            <a:custGeom>
              <a:avLst/>
              <a:gdLst/>
              <a:ahLst/>
              <a:cxnLst/>
              <a:rect l="l" t="t" r="r" b="b"/>
              <a:pathLst>
                <a:path w="15715" h="4392" extrusionOk="0">
                  <a:moveTo>
                    <a:pt x="2507" y="0"/>
                  </a:moveTo>
                  <a:cubicBezTo>
                    <a:pt x="1930" y="0"/>
                    <a:pt x="1454" y="401"/>
                    <a:pt x="1228" y="1003"/>
                  </a:cubicBezTo>
                  <a:cubicBezTo>
                    <a:pt x="1028" y="426"/>
                    <a:pt x="552" y="25"/>
                    <a:pt x="0" y="0"/>
                  </a:cubicBezTo>
                  <a:lnTo>
                    <a:pt x="0" y="0"/>
                  </a:lnTo>
                  <a:cubicBezTo>
                    <a:pt x="25" y="276"/>
                    <a:pt x="50" y="552"/>
                    <a:pt x="75" y="802"/>
                  </a:cubicBezTo>
                  <a:cubicBezTo>
                    <a:pt x="251" y="2757"/>
                    <a:pt x="602" y="3860"/>
                    <a:pt x="602" y="3860"/>
                  </a:cubicBezTo>
                  <a:cubicBezTo>
                    <a:pt x="2648" y="4254"/>
                    <a:pt x="4785" y="4391"/>
                    <a:pt x="6772" y="4391"/>
                  </a:cubicBezTo>
                  <a:cubicBezTo>
                    <a:pt x="11356" y="4391"/>
                    <a:pt x="15138" y="3659"/>
                    <a:pt x="15138" y="3659"/>
                  </a:cubicBezTo>
                  <a:cubicBezTo>
                    <a:pt x="15364" y="2732"/>
                    <a:pt x="15539" y="1805"/>
                    <a:pt x="15639" y="852"/>
                  </a:cubicBezTo>
                  <a:cubicBezTo>
                    <a:pt x="15665" y="602"/>
                    <a:pt x="15690" y="351"/>
                    <a:pt x="15715" y="100"/>
                  </a:cubicBezTo>
                  <a:cubicBezTo>
                    <a:pt x="15564" y="25"/>
                    <a:pt x="15414" y="0"/>
                    <a:pt x="15264" y="0"/>
                  </a:cubicBezTo>
                  <a:cubicBezTo>
                    <a:pt x="14687" y="0"/>
                    <a:pt x="14211" y="401"/>
                    <a:pt x="13985" y="1003"/>
                  </a:cubicBezTo>
                  <a:cubicBezTo>
                    <a:pt x="13760" y="401"/>
                    <a:pt x="13284" y="0"/>
                    <a:pt x="12707" y="0"/>
                  </a:cubicBezTo>
                  <a:cubicBezTo>
                    <a:pt x="12131" y="0"/>
                    <a:pt x="11654" y="401"/>
                    <a:pt x="11429" y="1003"/>
                  </a:cubicBezTo>
                  <a:cubicBezTo>
                    <a:pt x="11203" y="401"/>
                    <a:pt x="10727" y="0"/>
                    <a:pt x="10151" y="0"/>
                  </a:cubicBezTo>
                  <a:cubicBezTo>
                    <a:pt x="9574" y="0"/>
                    <a:pt x="9098" y="401"/>
                    <a:pt x="8872" y="1003"/>
                  </a:cubicBezTo>
                  <a:cubicBezTo>
                    <a:pt x="8672" y="401"/>
                    <a:pt x="8171" y="0"/>
                    <a:pt x="7594" y="0"/>
                  </a:cubicBezTo>
                  <a:cubicBezTo>
                    <a:pt x="7043" y="0"/>
                    <a:pt x="6542" y="401"/>
                    <a:pt x="6341" y="1003"/>
                  </a:cubicBezTo>
                  <a:cubicBezTo>
                    <a:pt x="6116" y="401"/>
                    <a:pt x="5614" y="0"/>
                    <a:pt x="5063" y="0"/>
                  </a:cubicBezTo>
                  <a:cubicBezTo>
                    <a:pt x="4487" y="0"/>
                    <a:pt x="3985" y="401"/>
                    <a:pt x="3785" y="1003"/>
                  </a:cubicBezTo>
                  <a:cubicBezTo>
                    <a:pt x="3559" y="401"/>
                    <a:pt x="3083" y="0"/>
                    <a:pt x="2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1078235" y="2619991"/>
              <a:ext cx="1199789" cy="276726"/>
            </a:xfrm>
            <a:custGeom>
              <a:avLst/>
              <a:gdLst/>
              <a:ahLst/>
              <a:cxnLst/>
              <a:rect l="l" t="t" r="r" b="b"/>
              <a:pathLst>
                <a:path w="15565" h="3590" extrusionOk="0">
                  <a:moveTo>
                    <a:pt x="2432" y="0"/>
                  </a:moveTo>
                  <a:cubicBezTo>
                    <a:pt x="1855" y="0"/>
                    <a:pt x="1379" y="401"/>
                    <a:pt x="1153" y="978"/>
                  </a:cubicBezTo>
                  <a:cubicBezTo>
                    <a:pt x="953" y="451"/>
                    <a:pt x="527" y="50"/>
                    <a:pt x="0" y="0"/>
                  </a:cubicBezTo>
                  <a:lnTo>
                    <a:pt x="0" y="0"/>
                  </a:lnTo>
                  <a:cubicBezTo>
                    <a:pt x="176" y="1955"/>
                    <a:pt x="527" y="3058"/>
                    <a:pt x="527" y="3058"/>
                  </a:cubicBezTo>
                  <a:cubicBezTo>
                    <a:pt x="2573" y="3452"/>
                    <a:pt x="4710" y="3589"/>
                    <a:pt x="6697" y="3589"/>
                  </a:cubicBezTo>
                  <a:cubicBezTo>
                    <a:pt x="11281" y="3589"/>
                    <a:pt x="15063" y="2857"/>
                    <a:pt x="15063" y="2857"/>
                  </a:cubicBezTo>
                  <a:cubicBezTo>
                    <a:pt x="15289" y="1930"/>
                    <a:pt x="15464" y="1003"/>
                    <a:pt x="15564" y="50"/>
                  </a:cubicBezTo>
                  <a:cubicBezTo>
                    <a:pt x="15439" y="25"/>
                    <a:pt x="15314" y="0"/>
                    <a:pt x="15189" y="0"/>
                  </a:cubicBezTo>
                  <a:cubicBezTo>
                    <a:pt x="14612" y="0"/>
                    <a:pt x="14136" y="401"/>
                    <a:pt x="13910" y="978"/>
                  </a:cubicBezTo>
                  <a:cubicBezTo>
                    <a:pt x="13685" y="401"/>
                    <a:pt x="13209" y="0"/>
                    <a:pt x="12632" y="0"/>
                  </a:cubicBezTo>
                  <a:cubicBezTo>
                    <a:pt x="12056" y="0"/>
                    <a:pt x="11579" y="401"/>
                    <a:pt x="11354" y="978"/>
                  </a:cubicBezTo>
                  <a:cubicBezTo>
                    <a:pt x="11128" y="401"/>
                    <a:pt x="10652" y="0"/>
                    <a:pt x="10076" y="0"/>
                  </a:cubicBezTo>
                  <a:cubicBezTo>
                    <a:pt x="9499" y="0"/>
                    <a:pt x="9023" y="401"/>
                    <a:pt x="8797" y="978"/>
                  </a:cubicBezTo>
                  <a:cubicBezTo>
                    <a:pt x="8597" y="401"/>
                    <a:pt x="8096" y="0"/>
                    <a:pt x="7519" y="0"/>
                  </a:cubicBezTo>
                  <a:cubicBezTo>
                    <a:pt x="6968" y="0"/>
                    <a:pt x="6467" y="401"/>
                    <a:pt x="6266" y="978"/>
                  </a:cubicBezTo>
                  <a:cubicBezTo>
                    <a:pt x="6041" y="401"/>
                    <a:pt x="5539" y="0"/>
                    <a:pt x="4988" y="0"/>
                  </a:cubicBezTo>
                  <a:cubicBezTo>
                    <a:pt x="4412" y="0"/>
                    <a:pt x="3910" y="401"/>
                    <a:pt x="3710" y="978"/>
                  </a:cubicBezTo>
                  <a:cubicBezTo>
                    <a:pt x="3484" y="401"/>
                    <a:pt x="3008" y="0"/>
                    <a:pt x="2432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2442116" y="2695299"/>
              <a:ext cx="249285" cy="5858"/>
            </a:xfrm>
            <a:custGeom>
              <a:avLst/>
              <a:gdLst/>
              <a:ahLst/>
              <a:cxnLst/>
              <a:rect l="l" t="t" r="r" b="b"/>
              <a:pathLst>
                <a:path w="3234" h="76" extrusionOk="0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2442116" y="2739775"/>
              <a:ext cx="249285" cy="5858"/>
            </a:xfrm>
            <a:custGeom>
              <a:avLst/>
              <a:gdLst/>
              <a:ahLst/>
              <a:cxnLst/>
              <a:rect l="l" t="t" r="r" b="b"/>
              <a:pathLst>
                <a:path w="3234" h="76" extrusionOk="0">
                  <a:moveTo>
                    <a:pt x="1" y="0"/>
                  </a:moveTo>
                  <a:lnTo>
                    <a:pt x="1" y="75"/>
                  </a:lnTo>
                  <a:lnTo>
                    <a:pt x="3234" y="75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442116" y="2784174"/>
              <a:ext cx="249285" cy="5858"/>
            </a:xfrm>
            <a:custGeom>
              <a:avLst/>
              <a:gdLst/>
              <a:ahLst/>
              <a:cxnLst/>
              <a:rect l="l" t="t" r="r" b="b"/>
              <a:pathLst>
                <a:path w="3234" h="76" extrusionOk="0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2442116" y="2828573"/>
              <a:ext cx="249285" cy="5935"/>
            </a:xfrm>
            <a:custGeom>
              <a:avLst/>
              <a:gdLst/>
              <a:ahLst/>
              <a:cxnLst/>
              <a:rect l="l" t="t" r="r" b="b"/>
              <a:pathLst>
                <a:path w="3234" h="77" extrusionOk="0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2774415" y="1762843"/>
              <a:ext cx="104370" cy="57426"/>
            </a:xfrm>
            <a:custGeom>
              <a:avLst/>
              <a:gdLst/>
              <a:ahLst/>
              <a:cxnLst/>
              <a:rect l="l" t="t" r="r" b="b"/>
              <a:pathLst>
                <a:path w="1354" h="745" extrusionOk="0">
                  <a:moveTo>
                    <a:pt x="1303" y="1"/>
                  </a:moveTo>
                  <a:cubicBezTo>
                    <a:pt x="1291" y="1"/>
                    <a:pt x="1274" y="7"/>
                    <a:pt x="1254" y="17"/>
                  </a:cubicBezTo>
                  <a:lnTo>
                    <a:pt x="51" y="644"/>
                  </a:lnTo>
                  <a:cubicBezTo>
                    <a:pt x="26" y="644"/>
                    <a:pt x="1" y="694"/>
                    <a:pt x="26" y="719"/>
                  </a:cubicBezTo>
                  <a:cubicBezTo>
                    <a:pt x="26" y="744"/>
                    <a:pt x="51" y="744"/>
                    <a:pt x="76" y="744"/>
                  </a:cubicBezTo>
                  <a:lnTo>
                    <a:pt x="101" y="744"/>
                  </a:lnTo>
                  <a:lnTo>
                    <a:pt x="1329" y="118"/>
                  </a:lnTo>
                  <a:cubicBezTo>
                    <a:pt x="1354" y="93"/>
                    <a:pt x="1354" y="68"/>
                    <a:pt x="1329" y="42"/>
                  </a:cubicBezTo>
                  <a:cubicBezTo>
                    <a:pt x="1329" y="13"/>
                    <a:pt x="1320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2753140" y="2970095"/>
              <a:ext cx="96739" cy="88491"/>
            </a:xfrm>
            <a:custGeom>
              <a:avLst/>
              <a:gdLst/>
              <a:ahLst/>
              <a:cxnLst/>
              <a:rect l="l" t="t" r="r" b="b"/>
              <a:pathLst>
                <a:path w="1255" h="1148" extrusionOk="0">
                  <a:moveTo>
                    <a:pt x="64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lnTo>
                    <a:pt x="1154" y="1122"/>
                  </a:lnTo>
                  <a:cubicBezTo>
                    <a:pt x="1179" y="1147"/>
                    <a:pt x="1179" y="1147"/>
                    <a:pt x="1204" y="1147"/>
                  </a:cubicBezTo>
                  <a:cubicBezTo>
                    <a:pt x="1204" y="1147"/>
                    <a:pt x="1229" y="1122"/>
                    <a:pt x="1229" y="1122"/>
                  </a:cubicBezTo>
                  <a:cubicBezTo>
                    <a:pt x="1254" y="1097"/>
                    <a:pt x="1254" y="1072"/>
                    <a:pt x="1229" y="1047"/>
                  </a:cubicBezTo>
                  <a:lnTo>
                    <a:pt x="101" y="20"/>
                  </a:ln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98558" y="2966935"/>
              <a:ext cx="127572" cy="93578"/>
            </a:xfrm>
            <a:custGeom>
              <a:avLst/>
              <a:gdLst/>
              <a:ahLst/>
              <a:cxnLst/>
              <a:rect l="l" t="t" r="r" b="b"/>
              <a:pathLst>
                <a:path w="1655" h="1214" extrusionOk="0">
                  <a:moveTo>
                    <a:pt x="1577" y="0"/>
                  </a:moveTo>
                  <a:cubicBezTo>
                    <a:pt x="1569" y="0"/>
                    <a:pt x="1562" y="3"/>
                    <a:pt x="1555" y="11"/>
                  </a:cubicBezTo>
                  <a:lnTo>
                    <a:pt x="26" y="1113"/>
                  </a:lnTo>
                  <a:cubicBezTo>
                    <a:pt x="1" y="1113"/>
                    <a:pt x="1" y="1163"/>
                    <a:pt x="26" y="1188"/>
                  </a:cubicBezTo>
                  <a:cubicBezTo>
                    <a:pt x="26" y="1188"/>
                    <a:pt x="51" y="1214"/>
                    <a:pt x="76" y="1214"/>
                  </a:cubicBezTo>
                  <a:cubicBezTo>
                    <a:pt x="76" y="1214"/>
                    <a:pt x="101" y="1214"/>
                    <a:pt x="101" y="1188"/>
                  </a:cubicBezTo>
                  <a:lnTo>
                    <a:pt x="1630" y="111"/>
                  </a:lnTo>
                  <a:cubicBezTo>
                    <a:pt x="1655" y="86"/>
                    <a:pt x="1655" y="61"/>
                    <a:pt x="1630" y="36"/>
                  </a:cubicBezTo>
                  <a:cubicBezTo>
                    <a:pt x="1612" y="18"/>
                    <a:pt x="1594" y="0"/>
                    <a:pt x="1577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902412" y="1764154"/>
              <a:ext cx="137284" cy="83172"/>
            </a:xfrm>
            <a:custGeom>
              <a:avLst/>
              <a:gdLst/>
              <a:ahLst/>
              <a:cxnLst/>
              <a:rect l="l" t="t" r="r" b="b"/>
              <a:pathLst>
                <a:path w="1781" h="1079" extrusionOk="0">
                  <a:moveTo>
                    <a:pt x="76" y="0"/>
                  </a:moveTo>
                  <a:cubicBezTo>
                    <a:pt x="51" y="0"/>
                    <a:pt x="26" y="0"/>
                    <a:pt x="1" y="25"/>
                  </a:cubicBezTo>
                  <a:cubicBezTo>
                    <a:pt x="1" y="51"/>
                    <a:pt x="1" y="101"/>
                    <a:pt x="26" y="101"/>
                  </a:cubicBezTo>
                  <a:lnTo>
                    <a:pt x="1680" y="1053"/>
                  </a:lnTo>
                  <a:cubicBezTo>
                    <a:pt x="1705" y="1053"/>
                    <a:pt x="1705" y="1078"/>
                    <a:pt x="1705" y="1078"/>
                  </a:cubicBezTo>
                  <a:cubicBezTo>
                    <a:pt x="1730" y="1078"/>
                    <a:pt x="1755" y="1053"/>
                    <a:pt x="1755" y="1028"/>
                  </a:cubicBezTo>
                  <a:cubicBezTo>
                    <a:pt x="1780" y="1003"/>
                    <a:pt x="1780" y="978"/>
                    <a:pt x="1755" y="953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422846" y="1951539"/>
              <a:ext cx="249285" cy="249285"/>
            </a:xfrm>
            <a:custGeom>
              <a:avLst/>
              <a:gdLst/>
              <a:ahLst/>
              <a:cxnLst/>
              <a:rect l="l" t="t" r="r" b="b"/>
              <a:pathLst>
                <a:path w="3234" h="3234" extrusionOk="0">
                  <a:moveTo>
                    <a:pt x="1629" y="0"/>
                  </a:moveTo>
                  <a:cubicBezTo>
                    <a:pt x="727" y="0"/>
                    <a:pt x="0" y="727"/>
                    <a:pt x="0" y="1630"/>
                  </a:cubicBezTo>
                  <a:cubicBezTo>
                    <a:pt x="0" y="2507"/>
                    <a:pt x="727" y="3234"/>
                    <a:pt x="1629" y="3234"/>
                  </a:cubicBezTo>
                  <a:cubicBezTo>
                    <a:pt x="2506" y="3234"/>
                    <a:pt x="3233" y="2507"/>
                    <a:pt x="3233" y="1630"/>
                  </a:cubicBezTo>
                  <a:cubicBezTo>
                    <a:pt x="3233" y="727"/>
                    <a:pt x="2506" y="0"/>
                    <a:pt x="1629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432481" y="1941904"/>
              <a:ext cx="249285" cy="249285"/>
            </a:xfrm>
            <a:custGeom>
              <a:avLst/>
              <a:gdLst/>
              <a:ahLst/>
              <a:cxnLst/>
              <a:rect l="l" t="t" r="r" b="b"/>
              <a:pathLst>
                <a:path w="3234" h="3234" extrusionOk="0">
                  <a:moveTo>
                    <a:pt x="1630" y="0"/>
                  </a:moveTo>
                  <a:cubicBezTo>
                    <a:pt x="727" y="0"/>
                    <a:pt x="0" y="727"/>
                    <a:pt x="0" y="1604"/>
                  </a:cubicBezTo>
                  <a:cubicBezTo>
                    <a:pt x="0" y="2506"/>
                    <a:pt x="727" y="3233"/>
                    <a:pt x="1630" y="3233"/>
                  </a:cubicBezTo>
                  <a:cubicBezTo>
                    <a:pt x="2507" y="3233"/>
                    <a:pt x="3234" y="2506"/>
                    <a:pt x="3234" y="1604"/>
                  </a:cubicBezTo>
                  <a:cubicBezTo>
                    <a:pt x="3234" y="727"/>
                    <a:pt x="2507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2476880" y="2247147"/>
              <a:ext cx="158559" cy="156555"/>
            </a:xfrm>
            <a:custGeom>
              <a:avLst/>
              <a:gdLst/>
              <a:ahLst/>
              <a:cxnLst/>
              <a:rect l="l" t="t" r="r" b="b"/>
              <a:pathLst>
                <a:path w="2057" h="2031" extrusionOk="0">
                  <a:moveTo>
                    <a:pt x="1028" y="0"/>
                  </a:moveTo>
                  <a:cubicBezTo>
                    <a:pt x="452" y="0"/>
                    <a:pt x="1" y="451"/>
                    <a:pt x="1" y="1003"/>
                  </a:cubicBezTo>
                  <a:cubicBezTo>
                    <a:pt x="1" y="1579"/>
                    <a:pt x="452" y="2030"/>
                    <a:pt x="1028" y="2030"/>
                  </a:cubicBezTo>
                  <a:cubicBezTo>
                    <a:pt x="1580" y="2030"/>
                    <a:pt x="2056" y="1579"/>
                    <a:pt x="2056" y="1003"/>
                  </a:cubicBezTo>
                  <a:cubicBezTo>
                    <a:pt x="2056" y="451"/>
                    <a:pt x="1580" y="0"/>
                    <a:pt x="102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2482738" y="2239362"/>
              <a:ext cx="158482" cy="158482"/>
            </a:xfrm>
            <a:custGeom>
              <a:avLst/>
              <a:gdLst/>
              <a:ahLst/>
              <a:cxnLst/>
              <a:rect l="l" t="t" r="r" b="b"/>
              <a:pathLst>
                <a:path w="2056" h="2056" extrusionOk="0">
                  <a:moveTo>
                    <a:pt x="1028" y="1"/>
                  </a:moveTo>
                  <a:cubicBezTo>
                    <a:pt x="451" y="1"/>
                    <a:pt x="0" y="452"/>
                    <a:pt x="0" y="1028"/>
                  </a:cubicBezTo>
                  <a:cubicBezTo>
                    <a:pt x="0" y="1580"/>
                    <a:pt x="451" y="2056"/>
                    <a:pt x="1028" y="2056"/>
                  </a:cubicBezTo>
                  <a:cubicBezTo>
                    <a:pt x="1579" y="2056"/>
                    <a:pt x="2055" y="1580"/>
                    <a:pt x="2055" y="1028"/>
                  </a:cubicBezTo>
                  <a:cubicBezTo>
                    <a:pt x="2055" y="452"/>
                    <a:pt x="1579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2476880" y="2446095"/>
              <a:ext cx="158559" cy="158482"/>
            </a:xfrm>
            <a:custGeom>
              <a:avLst/>
              <a:gdLst/>
              <a:ahLst/>
              <a:cxnLst/>
              <a:rect l="l" t="t" r="r" b="b"/>
              <a:pathLst>
                <a:path w="2057" h="2056" extrusionOk="0">
                  <a:moveTo>
                    <a:pt x="1028" y="1"/>
                  </a:moveTo>
                  <a:cubicBezTo>
                    <a:pt x="452" y="1"/>
                    <a:pt x="1" y="452"/>
                    <a:pt x="1" y="1028"/>
                  </a:cubicBezTo>
                  <a:cubicBezTo>
                    <a:pt x="1" y="1580"/>
                    <a:pt x="452" y="2056"/>
                    <a:pt x="1028" y="2056"/>
                  </a:cubicBezTo>
                  <a:cubicBezTo>
                    <a:pt x="1580" y="2056"/>
                    <a:pt x="2056" y="1580"/>
                    <a:pt x="2056" y="1028"/>
                  </a:cubicBezTo>
                  <a:cubicBezTo>
                    <a:pt x="2056" y="452"/>
                    <a:pt x="1580" y="1"/>
                    <a:pt x="102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2482738" y="2440313"/>
              <a:ext cx="158482" cy="156555"/>
            </a:xfrm>
            <a:custGeom>
              <a:avLst/>
              <a:gdLst/>
              <a:ahLst/>
              <a:cxnLst/>
              <a:rect l="l" t="t" r="r" b="b"/>
              <a:pathLst>
                <a:path w="2056" h="2031" extrusionOk="0">
                  <a:moveTo>
                    <a:pt x="1028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79"/>
                    <a:pt x="451" y="2030"/>
                    <a:pt x="1028" y="2030"/>
                  </a:cubicBezTo>
                  <a:cubicBezTo>
                    <a:pt x="1579" y="2030"/>
                    <a:pt x="2055" y="1579"/>
                    <a:pt x="2055" y="1003"/>
                  </a:cubicBezTo>
                  <a:cubicBezTo>
                    <a:pt x="2055" y="451"/>
                    <a:pt x="1579" y="0"/>
                    <a:pt x="10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1223149" y="2179469"/>
              <a:ext cx="104370" cy="110228"/>
            </a:xfrm>
            <a:custGeom>
              <a:avLst/>
              <a:gdLst/>
              <a:ahLst/>
              <a:cxnLst/>
              <a:rect l="l" t="t" r="r" b="b"/>
              <a:pathLst>
                <a:path w="1354" h="1430" extrusionOk="0">
                  <a:moveTo>
                    <a:pt x="0" y="1"/>
                  </a:moveTo>
                  <a:lnTo>
                    <a:pt x="0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340929" y="2179469"/>
              <a:ext cx="104447" cy="110228"/>
            </a:xfrm>
            <a:custGeom>
              <a:avLst/>
              <a:gdLst/>
              <a:ahLst/>
              <a:cxnLst/>
              <a:rect l="l" t="t" r="r" b="b"/>
              <a:pathLst>
                <a:path w="1355" h="1430" extrusionOk="0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456860" y="2179469"/>
              <a:ext cx="104447" cy="110228"/>
            </a:xfrm>
            <a:custGeom>
              <a:avLst/>
              <a:gdLst/>
              <a:ahLst/>
              <a:cxnLst/>
              <a:rect l="l" t="t" r="r" b="b"/>
              <a:pathLst>
                <a:path w="1355" h="1430" extrusionOk="0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773742" y="1988230"/>
              <a:ext cx="104370" cy="112155"/>
            </a:xfrm>
            <a:custGeom>
              <a:avLst/>
              <a:gdLst/>
              <a:ahLst/>
              <a:cxnLst/>
              <a:rect l="l" t="t" r="r" b="b"/>
              <a:pathLst>
                <a:path w="1354" h="1455" extrusionOk="0">
                  <a:moveTo>
                    <a:pt x="0" y="1"/>
                  </a:moveTo>
                  <a:lnTo>
                    <a:pt x="0" y="1454"/>
                  </a:lnTo>
                  <a:lnTo>
                    <a:pt x="1353" y="1454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1889596" y="1988230"/>
              <a:ext cx="106374" cy="112155"/>
            </a:xfrm>
            <a:custGeom>
              <a:avLst/>
              <a:gdLst/>
              <a:ahLst/>
              <a:cxnLst/>
              <a:rect l="l" t="t" r="r" b="b"/>
              <a:pathLst>
                <a:path w="138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1379" y="14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2007453" y="1988230"/>
              <a:ext cx="104447" cy="112155"/>
            </a:xfrm>
            <a:custGeom>
              <a:avLst/>
              <a:gdLst/>
              <a:ahLst/>
              <a:cxnLst/>
              <a:rect l="l" t="t" r="r" b="b"/>
              <a:pathLst>
                <a:path w="1355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1354" y="1454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773742" y="2281911"/>
              <a:ext cx="104370" cy="110151"/>
            </a:xfrm>
            <a:custGeom>
              <a:avLst/>
              <a:gdLst/>
              <a:ahLst/>
              <a:cxnLst/>
              <a:rect l="l" t="t" r="r" b="b"/>
              <a:pathLst>
                <a:path w="1354" h="1429" extrusionOk="0">
                  <a:moveTo>
                    <a:pt x="0" y="0"/>
                  </a:moveTo>
                  <a:lnTo>
                    <a:pt x="0" y="1429"/>
                  </a:lnTo>
                  <a:lnTo>
                    <a:pt x="1353" y="142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1889596" y="2281911"/>
              <a:ext cx="106374" cy="110151"/>
            </a:xfrm>
            <a:custGeom>
              <a:avLst/>
              <a:gdLst/>
              <a:ahLst/>
              <a:cxnLst/>
              <a:rect l="l" t="t" r="r" b="b"/>
              <a:pathLst>
                <a:path w="1380" h="1429" extrusionOk="0">
                  <a:moveTo>
                    <a:pt x="1" y="0"/>
                  </a:moveTo>
                  <a:lnTo>
                    <a:pt x="1" y="1429"/>
                  </a:lnTo>
                  <a:lnTo>
                    <a:pt x="1379" y="142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2007453" y="2281911"/>
              <a:ext cx="104447" cy="110151"/>
            </a:xfrm>
            <a:custGeom>
              <a:avLst/>
              <a:gdLst/>
              <a:ahLst/>
              <a:cxnLst/>
              <a:rect l="l" t="t" r="r" b="b"/>
              <a:pathLst>
                <a:path w="1355" h="1429" extrusionOk="0">
                  <a:moveTo>
                    <a:pt x="1" y="0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228930" y="1984376"/>
              <a:ext cx="102443" cy="102443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28"/>
                    <a:pt x="301" y="1329"/>
                    <a:pt x="677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1375770" y="1984376"/>
              <a:ext cx="102443" cy="102443"/>
            </a:xfrm>
            <a:custGeom>
              <a:avLst/>
              <a:gdLst/>
              <a:ahLst/>
              <a:cxnLst/>
              <a:rect l="l" t="t" r="r" b="b"/>
              <a:pathLst>
                <a:path w="1329" h="1329" extrusionOk="0">
                  <a:moveTo>
                    <a:pt x="652" y="1"/>
                  </a:moveTo>
                  <a:cubicBezTo>
                    <a:pt x="276" y="1"/>
                    <a:pt x="0" y="301"/>
                    <a:pt x="0" y="677"/>
                  </a:cubicBezTo>
                  <a:cubicBezTo>
                    <a:pt x="0" y="1028"/>
                    <a:pt x="276" y="1329"/>
                    <a:pt x="652" y="1329"/>
                  </a:cubicBezTo>
                  <a:cubicBezTo>
                    <a:pt x="1028" y="1329"/>
                    <a:pt x="1328" y="1028"/>
                    <a:pt x="1328" y="677"/>
                  </a:cubicBezTo>
                  <a:cubicBezTo>
                    <a:pt x="1328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520606" y="1984376"/>
              <a:ext cx="102520" cy="102443"/>
            </a:xfrm>
            <a:custGeom>
              <a:avLst/>
              <a:gdLst/>
              <a:ahLst/>
              <a:cxnLst/>
              <a:rect l="l" t="t" r="r" b="b"/>
              <a:pathLst>
                <a:path w="1330" h="1329" extrusionOk="0">
                  <a:moveTo>
                    <a:pt x="652" y="1"/>
                  </a:moveTo>
                  <a:cubicBezTo>
                    <a:pt x="302" y="1"/>
                    <a:pt x="1" y="301"/>
                    <a:pt x="1" y="677"/>
                  </a:cubicBezTo>
                  <a:cubicBezTo>
                    <a:pt x="1" y="1028"/>
                    <a:pt x="302" y="1329"/>
                    <a:pt x="652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1609481" y="2150487"/>
              <a:ext cx="131426" cy="131503"/>
            </a:xfrm>
            <a:custGeom>
              <a:avLst/>
              <a:gdLst/>
              <a:ahLst/>
              <a:cxnLst/>
              <a:rect l="l" t="t" r="r" b="b"/>
              <a:pathLst>
                <a:path w="1705" h="1706" extrusionOk="0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54" y="1154"/>
                  </a:lnTo>
                  <a:lnTo>
                    <a:pt x="1705" y="853"/>
                  </a:lnTo>
                  <a:lnTo>
                    <a:pt x="1154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2146586" y="2357219"/>
              <a:ext cx="131426" cy="131426"/>
            </a:xfrm>
            <a:custGeom>
              <a:avLst/>
              <a:gdLst/>
              <a:ahLst/>
              <a:cxnLst/>
              <a:rect l="l" t="t" r="r" b="b"/>
              <a:pathLst>
                <a:path w="1705" h="1705" extrusionOk="0">
                  <a:moveTo>
                    <a:pt x="852" y="1"/>
                  </a:moveTo>
                  <a:lnTo>
                    <a:pt x="552" y="552"/>
                  </a:lnTo>
                  <a:lnTo>
                    <a:pt x="0" y="853"/>
                  </a:lnTo>
                  <a:lnTo>
                    <a:pt x="552" y="1154"/>
                  </a:lnTo>
                  <a:lnTo>
                    <a:pt x="852" y="1705"/>
                  </a:lnTo>
                  <a:lnTo>
                    <a:pt x="1153" y="1154"/>
                  </a:lnTo>
                  <a:lnTo>
                    <a:pt x="1704" y="853"/>
                  </a:lnTo>
                  <a:lnTo>
                    <a:pt x="1153" y="5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112999" y="2357219"/>
              <a:ext cx="133353" cy="131426"/>
            </a:xfrm>
            <a:custGeom>
              <a:avLst/>
              <a:gdLst/>
              <a:ahLst/>
              <a:cxnLst/>
              <a:rect l="l" t="t" r="r" b="b"/>
              <a:pathLst>
                <a:path w="1730" h="1705" extrusionOk="0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79" y="1154"/>
                  </a:lnTo>
                  <a:lnTo>
                    <a:pt x="1730" y="853"/>
                  </a:lnTo>
                  <a:lnTo>
                    <a:pt x="1179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2"/>
          <p:cNvSpPr/>
          <p:nvPr/>
        </p:nvSpPr>
        <p:spPr>
          <a:xfrm rot="-1582766">
            <a:off x="3458443" y="1667432"/>
            <a:ext cx="425088" cy="124462"/>
          </a:xfrm>
          <a:custGeom>
            <a:avLst/>
            <a:gdLst/>
            <a:ahLst/>
            <a:cxnLst/>
            <a:rect l="l" t="t" r="r" b="b"/>
            <a:pathLst>
              <a:path w="4512" h="1321" extrusionOk="0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4571250" y="2322000"/>
            <a:ext cx="32580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Lê Anh Hào</a:t>
            </a:r>
            <a:endParaRPr sz="3000"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63" name="Google Shape;563;p32"/>
          <p:cNvSpPr txBox="1">
            <a:spLocks noGrp="1"/>
          </p:cNvSpPr>
          <p:nvPr>
            <p:ph type="title"/>
          </p:nvPr>
        </p:nvSpPr>
        <p:spPr>
          <a:xfrm>
            <a:off x="4572000" y="2821500"/>
            <a:ext cx="32580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Phan Đỗ Hải Minh</a:t>
            </a:r>
            <a:endParaRPr sz="3000"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 txBox="1">
            <a:spLocks noGrp="1"/>
          </p:cNvSpPr>
          <p:nvPr>
            <p:ph type="title"/>
          </p:nvPr>
        </p:nvSpPr>
        <p:spPr>
          <a:xfrm>
            <a:off x="720000" y="980500"/>
            <a:ext cx="45885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Barlow Condensed"/>
                <a:ea typeface="Barlow Condensed"/>
                <a:cs typeface="Barlow Condensed"/>
                <a:sym typeface="Barlow Condensed"/>
              </a:rPr>
              <a:t>Giới thiệu game</a:t>
            </a:r>
            <a:endParaRPr sz="6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69" name="Google Shape;569;p33"/>
          <p:cNvSpPr txBox="1">
            <a:spLocks noGrp="1"/>
          </p:cNvSpPr>
          <p:nvPr>
            <p:ph type="body" idx="1"/>
          </p:nvPr>
        </p:nvSpPr>
        <p:spPr>
          <a:xfrm>
            <a:off x="720000" y="1943500"/>
            <a:ext cx="45375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- Bạn sẽ vào vai một ngư dân ở một làng chài nhỏ. Sau khi nghe tin về một loại cá vàng quý hiếm bạn liền ra khơi với ước muốn đổi đời.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- Thể loại: 2D, casual.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endParaRPr sz="1500"/>
          </a:p>
        </p:txBody>
      </p:sp>
      <p:grpSp>
        <p:nvGrpSpPr>
          <p:cNvPr id="570" name="Google Shape;570;p33"/>
          <p:cNvGrpSpPr/>
          <p:nvPr/>
        </p:nvGrpSpPr>
        <p:grpSpPr>
          <a:xfrm>
            <a:off x="5692791" y="1143089"/>
            <a:ext cx="2737964" cy="2857328"/>
            <a:chOff x="5923576" y="1263454"/>
            <a:chExt cx="2507293" cy="2616601"/>
          </a:xfrm>
        </p:grpSpPr>
        <p:sp>
          <p:nvSpPr>
            <p:cNvPr id="571" name="Google Shape;571;p33"/>
            <p:cNvSpPr/>
            <p:nvPr/>
          </p:nvSpPr>
          <p:spPr>
            <a:xfrm>
              <a:off x="5923576" y="1263454"/>
              <a:ext cx="2507293" cy="2616601"/>
            </a:xfrm>
            <a:custGeom>
              <a:avLst/>
              <a:gdLst/>
              <a:ahLst/>
              <a:cxnLst/>
              <a:rect l="l" t="t" r="r" b="b"/>
              <a:pathLst>
                <a:path w="31104" h="32460" extrusionOk="0">
                  <a:moveTo>
                    <a:pt x="16921" y="0"/>
                  </a:moveTo>
                  <a:cubicBezTo>
                    <a:pt x="15135" y="0"/>
                    <a:pt x="13349" y="333"/>
                    <a:pt x="11679" y="1030"/>
                  </a:cubicBezTo>
                  <a:cubicBezTo>
                    <a:pt x="6767" y="3086"/>
                    <a:pt x="3183" y="8173"/>
                    <a:pt x="3158" y="13512"/>
                  </a:cubicBezTo>
                  <a:lnTo>
                    <a:pt x="3158" y="20003"/>
                  </a:lnTo>
                  <a:lnTo>
                    <a:pt x="652" y="22183"/>
                  </a:lnTo>
                  <a:cubicBezTo>
                    <a:pt x="276" y="22334"/>
                    <a:pt x="25" y="22685"/>
                    <a:pt x="25" y="23086"/>
                  </a:cubicBezTo>
                  <a:lnTo>
                    <a:pt x="25" y="23261"/>
                  </a:lnTo>
                  <a:cubicBezTo>
                    <a:pt x="0" y="23437"/>
                    <a:pt x="50" y="23612"/>
                    <a:pt x="151" y="23737"/>
                  </a:cubicBezTo>
                  <a:lnTo>
                    <a:pt x="1830" y="29276"/>
                  </a:lnTo>
                  <a:cubicBezTo>
                    <a:pt x="1955" y="29677"/>
                    <a:pt x="2331" y="29928"/>
                    <a:pt x="2732" y="29928"/>
                  </a:cubicBezTo>
                  <a:lnTo>
                    <a:pt x="3158" y="29928"/>
                  </a:lnTo>
                  <a:lnTo>
                    <a:pt x="3158" y="31532"/>
                  </a:lnTo>
                  <a:cubicBezTo>
                    <a:pt x="3158" y="32058"/>
                    <a:pt x="3584" y="32459"/>
                    <a:pt x="4110" y="32459"/>
                  </a:cubicBezTo>
                  <a:lnTo>
                    <a:pt x="30101" y="32459"/>
                  </a:lnTo>
                  <a:cubicBezTo>
                    <a:pt x="30627" y="32459"/>
                    <a:pt x="31053" y="32058"/>
                    <a:pt x="31053" y="31532"/>
                  </a:cubicBezTo>
                  <a:lnTo>
                    <a:pt x="31053" y="27848"/>
                  </a:lnTo>
                  <a:cubicBezTo>
                    <a:pt x="31078" y="27747"/>
                    <a:pt x="31103" y="27622"/>
                    <a:pt x="31103" y="27497"/>
                  </a:cubicBezTo>
                  <a:cubicBezTo>
                    <a:pt x="31028" y="21006"/>
                    <a:pt x="30953" y="14514"/>
                    <a:pt x="30878" y="8023"/>
                  </a:cubicBezTo>
                  <a:cubicBezTo>
                    <a:pt x="30878" y="7822"/>
                    <a:pt x="30802" y="7597"/>
                    <a:pt x="30652" y="7421"/>
                  </a:cubicBezTo>
                  <a:lnTo>
                    <a:pt x="29775" y="6369"/>
                  </a:lnTo>
                  <a:cubicBezTo>
                    <a:pt x="29574" y="6143"/>
                    <a:pt x="29324" y="6018"/>
                    <a:pt x="29023" y="6018"/>
                  </a:cubicBezTo>
                  <a:lnTo>
                    <a:pt x="28672" y="6018"/>
                  </a:lnTo>
                  <a:cubicBezTo>
                    <a:pt x="26059" y="2180"/>
                    <a:pt x="21490" y="0"/>
                    <a:pt x="16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57150" dir="2280000" algn="bl" rotWithShape="0">
                <a:schemeClr val="accent5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234654" y="1338421"/>
              <a:ext cx="2105291" cy="2466827"/>
            </a:xfrm>
            <a:custGeom>
              <a:avLst/>
              <a:gdLst/>
              <a:ahLst/>
              <a:cxnLst/>
              <a:rect l="l" t="t" r="r" b="b"/>
              <a:pathLst>
                <a:path w="26117" h="30602" extrusionOk="0">
                  <a:moveTo>
                    <a:pt x="13008" y="0"/>
                  </a:moveTo>
                  <a:cubicBezTo>
                    <a:pt x="12181" y="0"/>
                    <a:pt x="11354" y="75"/>
                    <a:pt x="10577" y="226"/>
                  </a:cubicBezTo>
                  <a:cubicBezTo>
                    <a:pt x="9700" y="376"/>
                    <a:pt x="8848" y="627"/>
                    <a:pt x="8046" y="953"/>
                  </a:cubicBezTo>
                  <a:cubicBezTo>
                    <a:pt x="7720" y="1078"/>
                    <a:pt x="7419" y="1228"/>
                    <a:pt x="7119" y="1379"/>
                  </a:cubicBezTo>
                  <a:cubicBezTo>
                    <a:pt x="6342" y="1755"/>
                    <a:pt x="5615" y="2206"/>
                    <a:pt x="4938" y="2732"/>
                  </a:cubicBezTo>
                  <a:cubicBezTo>
                    <a:pt x="4337" y="3183"/>
                    <a:pt x="3760" y="3710"/>
                    <a:pt x="3259" y="4261"/>
                  </a:cubicBezTo>
                  <a:cubicBezTo>
                    <a:pt x="2156" y="5464"/>
                    <a:pt x="1304" y="6892"/>
                    <a:pt x="728" y="8446"/>
                  </a:cubicBezTo>
                  <a:cubicBezTo>
                    <a:pt x="527" y="9023"/>
                    <a:pt x="352" y="9599"/>
                    <a:pt x="251" y="10201"/>
                  </a:cubicBezTo>
                  <a:cubicBezTo>
                    <a:pt x="76" y="10978"/>
                    <a:pt x="1" y="11780"/>
                    <a:pt x="1" y="12582"/>
                  </a:cubicBezTo>
                  <a:lnTo>
                    <a:pt x="1" y="30602"/>
                  </a:lnTo>
                  <a:lnTo>
                    <a:pt x="25991" y="30602"/>
                  </a:lnTo>
                  <a:lnTo>
                    <a:pt x="25991" y="19775"/>
                  </a:lnTo>
                  <a:cubicBezTo>
                    <a:pt x="25991" y="18472"/>
                    <a:pt x="26066" y="17143"/>
                    <a:pt x="26091" y="15790"/>
                  </a:cubicBezTo>
                  <a:cubicBezTo>
                    <a:pt x="26116" y="14963"/>
                    <a:pt x="26116" y="14136"/>
                    <a:pt x="26091" y="13309"/>
                  </a:cubicBezTo>
                  <a:cubicBezTo>
                    <a:pt x="26091" y="13083"/>
                    <a:pt x="26066" y="12883"/>
                    <a:pt x="26066" y="12657"/>
                  </a:cubicBezTo>
                  <a:cubicBezTo>
                    <a:pt x="25991" y="11554"/>
                    <a:pt x="25841" y="10451"/>
                    <a:pt x="25540" y="9399"/>
                  </a:cubicBezTo>
                  <a:cubicBezTo>
                    <a:pt x="25014" y="7469"/>
                    <a:pt x="24011" y="5639"/>
                    <a:pt x="22607" y="4136"/>
                  </a:cubicBezTo>
                  <a:cubicBezTo>
                    <a:pt x="22482" y="3985"/>
                    <a:pt x="22332" y="3835"/>
                    <a:pt x="22181" y="3710"/>
                  </a:cubicBezTo>
                  <a:cubicBezTo>
                    <a:pt x="22106" y="3634"/>
                    <a:pt x="22031" y="3559"/>
                    <a:pt x="21956" y="3484"/>
                  </a:cubicBezTo>
                  <a:cubicBezTo>
                    <a:pt x="21805" y="3334"/>
                    <a:pt x="21630" y="3183"/>
                    <a:pt x="21455" y="3058"/>
                  </a:cubicBezTo>
                  <a:cubicBezTo>
                    <a:pt x="21329" y="2933"/>
                    <a:pt x="21179" y="2832"/>
                    <a:pt x="21054" y="2732"/>
                  </a:cubicBezTo>
                  <a:cubicBezTo>
                    <a:pt x="21003" y="2682"/>
                    <a:pt x="20928" y="2632"/>
                    <a:pt x="20878" y="2582"/>
                  </a:cubicBezTo>
                  <a:cubicBezTo>
                    <a:pt x="20427" y="2256"/>
                    <a:pt x="19976" y="1955"/>
                    <a:pt x="19475" y="1679"/>
                  </a:cubicBezTo>
                  <a:cubicBezTo>
                    <a:pt x="17570" y="602"/>
                    <a:pt x="15364" y="0"/>
                    <a:pt x="13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277136" y="2158628"/>
              <a:ext cx="282860" cy="280926"/>
            </a:xfrm>
            <a:custGeom>
              <a:avLst/>
              <a:gdLst/>
              <a:ahLst/>
              <a:cxnLst/>
              <a:rect l="l" t="t" r="r" b="b"/>
              <a:pathLst>
                <a:path w="3509" h="3485" extrusionOk="0">
                  <a:moveTo>
                    <a:pt x="0" y="1"/>
                  </a:moveTo>
                  <a:lnTo>
                    <a:pt x="0" y="3484"/>
                  </a:lnTo>
                  <a:lnTo>
                    <a:pt x="3509" y="348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7077200" y="3441536"/>
              <a:ext cx="282860" cy="282941"/>
            </a:xfrm>
            <a:custGeom>
              <a:avLst/>
              <a:gdLst/>
              <a:ahLst/>
              <a:cxnLst/>
              <a:rect l="l" t="t" r="r" b="b"/>
              <a:pathLst>
                <a:path w="3509" h="3510" extrusionOk="0">
                  <a:moveTo>
                    <a:pt x="0" y="1"/>
                  </a:moveTo>
                  <a:lnTo>
                    <a:pt x="0" y="3509"/>
                  </a:lnTo>
                  <a:lnTo>
                    <a:pt x="3509" y="3509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7774163" y="1473765"/>
              <a:ext cx="282941" cy="282941"/>
            </a:xfrm>
            <a:custGeom>
              <a:avLst/>
              <a:gdLst/>
              <a:ahLst/>
              <a:cxnLst/>
              <a:rect l="l" t="t" r="r" b="b"/>
              <a:pathLst>
                <a:path w="3510" h="3510" extrusionOk="0">
                  <a:moveTo>
                    <a:pt x="1" y="0"/>
                  </a:moveTo>
                  <a:lnTo>
                    <a:pt x="1" y="3509"/>
                  </a:lnTo>
                  <a:lnTo>
                    <a:pt x="3509" y="3509"/>
                  </a:lnTo>
                  <a:lnTo>
                    <a:pt x="3509" y="2457"/>
                  </a:lnTo>
                  <a:cubicBezTo>
                    <a:pt x="3384" y="2306"/>
                    <a:pt x="3234" y="2156"/>
                    <a:pt x="3083" y="2031"/>
                  </a:cubicBezTo>
                  <a:cubicBezTo>
                    <a:pt x="3008" y="1955"/>
                    <a:pt x="2933" y="1880"/>
                    <a:pt x="2858" y="1805"/>
                  </a:cubicBezTo>
                  <a:cubicBezTo>
                    <a:pt x="2707" y="1655"/>
                    <a:pt x="2532" y="1504"/>
                    <a:pt x="2357" y="1379"/>
                  </a:cubicBezTo>
                  <a:cubicBezTo>
                    <a:pt x="2231" y="1254"/>
                    <a:pt x="2081" y="1153"/>
                    <a:pt x="1956" y="1053"/>
                  </a:cubicBezTo>
                  <a:cubicBezTo>
                    <a:pt x="1905" y="1003"/>
                    <a:pt x="1830" y="953"/>
                    <a:pt x="1780" y="903"/>
                  </a:cubicBezTo>
                  <a:cubicBezTo>
                    <a:pt x="1329" y="577"/>
                    <a:pt x="878" y="276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6806428" y="1447486"/>
              <a:ext cx="291002" cy="565802"/>
            </a:xfrm>
            <a:custGeom>
              <a:avLst/>
              <a:gdLst/>
              <a:ahLst/>
              <a:cxnLst/>
              <a:rect l="l" t="t" r="r" b="b"/>
              <a:pathLst>
                <a:path w="3610" h="7019" extrusionOk="0">
                  <a:moveTo>
                    <a:pt x="1" y="1"/>
                  </a:moveTo>
                  <a:lnTo>
                    <a:pt x="1229" y="7018"/>
                  </a:lnTo>
                  <a:lnTo>
                    <a:pt x="3610" y="42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7566106" y="3679981"/>
              <a:ext cx="424331" cy="125268"/>
            </a:xfrm>
            <a:custGeom>
              <a:avLst/>
              <a:gdLst/>
              <a:ahLst/>
              <a:cxnLst/>
              <a:rect l="l" t="t" r="r" b="b"/>
              <a:pathLst>
                <a:path w="5264" h="1554" extrusionOk="0">
                  <a:moveTo>
                    <a:pt x="4436" y="0"/>
                  </a:moveTo>
                  <a:lnTo>
                    <a:pt x="0" y="1554"/>
                  </a:lnTo>
                  <a:lnTo>
                    <a:pt x="5263" y="1554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6444807" y="3679497"/>
              <a:ext cx="278911" cy="125752"/>
            </a:xfrm>
            <a:custGeom>
              <a:avLst/>
              <a:gdLst/>
              <a:ahLst/>
              <a:cxnLst/>
              <a:rect l="l" t="t" r="r" b="b"/>
              <a:pathLst>
                <a:path w="3460" h="1560" extrusionOk="0">
                  <a:moveTo>
                    <a:pt x="1128" y="0"/>
                  </a:moveTo>
                  <a:cubicBezTo>
                    <a:pt x="1086" y="0"/>
                    <a:pt x="1044" y="2"/>
                    <a:pt x="1003" y="6"/>
                  </a:cubicBezTo>
                  <a:cubicBezTo>
                    <a:pt x="928" y="6"/>
                    <a:pt x="878" y="6"/>
                    <a:pt x="827" y="31"/>
                  </a:cubicBezTo>
                  <a:cubicBezTo>
                    <a:pt x="677" y="56"/>
                    <a:pt x="552" y="106"/>
                    <a:pt x="451" y="181"/>
                  </a:cubicBezTo>
                  <a:cubicBezTo>
                    <a:pt x="401" y="232"/>
                    <a:pt x="351" y="257"/>
                    <a:pt x="326" y="307"/>
                  </a:cubicBezTo>
                  <a:cubicBezTo>
                    <a:pt x="25" y="608"/>
                    <a:pt x="0" y="1059"/>
                    <a:pt x="151" y="1560"/>
                  </a:cubicBezTo>
                  <a:lnTo>
                    <a:pt x="3459" y="1560"/>
                  </a:lnTo>
                  <a:cubicBezTo>
                    <a:pt x="3259" y="1284"/>
                    <a:pt x="3008" y="1009"/>
                    <a:pt x="2707" y="733"/>
                  </a:cubicBezTo>
                  <a:cubicBezTo>
                    <a:pt x="2222" y="271"/>
                    <a:pt x="1630" y="0"/>
                    <a:pt x="1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6462945" y="3658216"/>
              <a:ext cx="278911" cy="147033"/>
            </a:xfrm>
            <a:custGeom>
              <a:avLst/>
              <a:gdLst/>
              <a:ahLst/>
              <a:cxnLst/>
              <a:rect l="l" t="t" r="r" b="b"/>
              <a:pathLst>
                <a:path w="3460" h="1824" extrusionOk="0">
                  <a:moveTo>
                    <a:pt x="1101" y="0"/>
                  </a:moveTo>
                  <a:cubicBezTo>
                    <a:pt x="790" y="0"/>
                    <a:pt x="517" y="95"/>
                    <a:pt x="327" y="295"/>
                  </a:cubicBezTo>
                  <a:cubicBezTo>
                    <a:pt x="302" y="345"/>
                    <a:pt x="252" y="395"/>
                    <a:pt x="226" y="445"/>
                  </a:cubicBezTo>
                  <a:cubicBezTo>
                    <a:pt x="1" y="796"/>
                    <a:pt x="51" y="1323"/>
                    <a:pt x="302" y="1824"/>
                  </a:cubicBezTo>
                  <a:lnTo>
                    <a:pt x="3460" y="1824"/>
                  </a:lnTo>
                  <a:cubicBezTo>
                    <a:pt x="3334" y="1448"/>
                    <a:pt x="3084" y="1047"/>
                    <a:pt x="2733" y="721"/>
                  </a:cubicBezTo>
                  <a:cubicBezTo>
                    <a:pt x="2220" y="255"/>
                    <a:pt x="161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6477132" y="3668212"/>
              <a:ext cx="256662" cy="137037"/>
            </a:xfrm>
            <a:custGeom>
              <a:avLst/>
              <a:gdLst/>
              <a:ahLst/>
              <a:cxnLst/>
              <a:rect l="l" t="t" r="r" b="b"/>
              <a:pathLst>
                <a:path w="3184" h="1700" extrusionOk="0">
                  <a:moveTo>
                    <a:pt x="1009" y="0"/>
                  </a:moveTo>
                  <a:cubicBezTo>
                    <a:pt x="785" y="0"/>
                    <a:pt x="583" y="56"/>
                    <a:pt x="426" y="171"/>
                  </a:cubicBezTo>
                  <a:cubicBezTo>
                    <a:pt x="376" y="196"/>
                    <a:pt x="326" y="246"/>
                    <a:pt x="301" y="271"/>
                  </a:cubicBezTo>
                  <a:cubicBezTo>
                    <a:pt x="0" y="597"/>
                    <a:pt x="0" y="1149"/>
                    <a:pt x="276" y="1700"/>
                  </a:cubicBezTo>
                  <a:lnTo>
                    <a:pt x="351" y="1700"/>
                  </a:lnTo>
                  <a:cubicBezTo>
                    <a:pt x="76" y="1174"/>
                    <a:pt x="50" y="622"/>
                    <a:pt x="351" y="321"/>
                  </a:cubicBezTo>
                  <a:cubicBezTo>
                    <a:pt x="426" y="246"/>
                    <a:pt x="502" y="196"/>
                    <a:pt x="602" y="146"/>
                  </a:cubicBezTo>
                  <a:cubicBezTo>
                    <a:pt x="727" y="96"/>
                    <a:pt x="853" y="71"/>
                    <a:pt x="1003" y="71"/>
                  </a:cubicBezTo>
                  <a:cubicBezTo>
                    <a:pt x="1228" y="71"/>
                    <a:pt x="1479" y="121"/>
                    <a:pt x="1705" y="246"/>
                  </a:cubicBezTo>
                  <a:cubicBezTo>
                    <a:pt x="1955" y="347"/>
                    <a:pt x="2206" y="497"/>
                    <a:pt x="2431" y="722"/>
                  </a:cubicBezTo>
                  <a:cubicBezTo>
                    <a:pt x="2757" y="998"/>
                    <a:pt x="2983" y="1349"/>
                    <a:pt x="3108" y="1700"/>
                  </a:cubicBezTo>
                  <a:lnTo>
                    <a:pt x="3183" y="1700"/>
                  </a:lnTo>
                  <a:cubicBezTo>
                    <a:pt x="3108" y="1524"/>
                    <a:pt x="3033" y="1374"/>
                    <a:pt x="2958" y="1224"/>
                  </a:cubicBezTo>
                  <a:cubicBezTo>
                    <a:pt x="2832" y="1023"/>
                    <a:pt x="2657" y="848"/>
                    <a:pt x="2482" y="672"/>
                  </a:cubicBezTo>
                  <a:cubicBezTo>
                    <a:pt x="2027" y="234"/>
                    <a:pt x="1470" y="0"/>
                    <a:pt x="1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5982100" y="1825306"/>
              <a:ext cx="2353812" cy="1775919"/>
            </a:xfrm>
            <a:custGeom>
              <a:avLst/>
              <a:gdLst/>
              <a:ahLst/>
              <a:cxnLst/>
              <a:rect l="l" t="t" r="r" b="b"/>
              <a:pathLst>
                <a:path w="29200" h="22031" extrusionOk="0">
                  <a:moveTo>
                    <a:pt x="5690" y="0"/>
                  </a:moveTo>
                  <a:lnTo>
                    <a:pt x="4613" y="12181"/>
                  </a:lnTo>
                  <a:lnTo>
                    <a:pt x="1" y="16216"/>
                  </a:lnTo>
                  <a:lnTo>
                    <a:pt x="1780" y="22031"/>
                  </a:lnTo>
                  <a:lnTo>
                    <a:pt x="24913" y="22031"/>
                  </a:lnTo>
                  <a:lnTo>
                    <a:pt x="24964" y="22005"/>
                  </a:lnTo>
                  <a:lnTo>
                    <a:pt x="29199" y="20527"/>
                  </a:lnTo>
                  <a:lnTo>
                    <a:pt x="28949" y="1078"/>
                  </a:lnTo>
                  <a:lnTo>
                    <a:pt x="2807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6456899" y="1918249"/>
              <a:ext cx="1664838" cy="796024"/>
            </a:xfrm>
            <a:custGeom>
              <a:avLst/>
              <a:gdLst/>
              <a:ahLst/>
              <a:cxnLst/>
              <a:rect l="l" t="t" r="r" b="b"/>
              <a:pathLst>
                <a:path w="20653" h="9875" extrusionOk="0">
                  <a:moveTo>
                    <a:pt x="853" y="0"/>
                  </a:moveTo>
                  <a:lnTo>
                    <a:pt x="226" y="7243"/>
                  </a:lnTo>
                  <a:lnTo>
                    <a:pt x="1" y="9825"/>
                  </a:lnTo>
                  <a:lnTo>
                    <a:pt x="20126" y="9875"/>
                  </a:lnTo>
                  <a:lnTo>
                    <a:pt x="20277" y="7294"/>
                  </a:lnTo>
                  <a:lnTo>
                    <a:pt x="20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6456899" y="2502107"/>
              <a:ext cx="1634529" cy="212166"/>
            </a:xfrm>
            <a:custGeom>
              <a:avLst/>
              <a:gdLst/>
              <a:ahLst/>
              <a:cxnLst/>
              <a:rect l="l" t="t" r="r" b="b"/>
              <a:pathLst>
                <a:path w="20277" h="2632" extrusionOk="0">
                  <a:moveTo>
                    <a:pt x="226" y="0"/>
                  </a:moveTo>
                  <a:lnTo>
                    <a:pt x="1" y="2582"/>
                  </a:lnTo>
                  <a:lnTo>
                    <a:pt x="20126" y="2632"/>
                  </a:lnTo>
                  <a:lnTo>
                    <a:pt x="20277" y="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6452868" y="2627375"/>
              <a:ext cx="198059" cy="82867"/>
            </a:xfrm>
            <a:custGeom>
              <a:avLst/>
              <a:gdLst/>
              <a:ahLst/>
              <a:cxnLst/>
              <a:rect l="l" t="t" r="r" b="b"/>
              <a:pathLst>
                <a:path w="2457" h="1028" extrusionOk="0">
                  <a:moveTo>
                    <a:pt x="1103" y="0"/>
                  </a:moveTo>
                  <a:cubicBezTo>
                    <a:pt x="677" y="0"/>
                    <a:pt x="301" y="176"/>
                    <a:pt x="51" y="476"/>
                  </a:cubicBezTo>
                  <a:lnTo>
                    <a:pt x="1" y="1028"/>
                  </a:lnTo>
                  <a:lnTo>
                    <a:pt x="2457" y="1028"/>
                  </a:lnTo>
                  <a:cubicBezTo>
                    <a:pt x="2281" y="426"/>
                    <a:pt x="1755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6650849" y="2627375"/>
              <a:ext cx="218292" cy="82867"/>
            </a:xfrm>
            <a:custGeom>
              <a:avLst/>
              <a:gdLst/>
              <a:ahLst/>
              <a:cxnLst/>
              <a:rect l="l" t="t" r="r" b="b"/>
              <a:pathLst>
                <a:path w="2708" h="1028" extrusionOk="0">
                  <a:moveTo>
                    <a:pt x="1354" y="0"/>
                  </a:moveTo>
                  <a:cubicBezTo>
                    <a:pt x="703" y="0"/>
                    <a:pt x="176" y="426"/>
                    <a:pt x="1" y="1028"/>
                  </a:cubicBezTo>
                  <a:lnTo>
                    <a:pt x="2708" y="1028"/>
                  </a:lnTo>
                  <a:cubicBezTo>
                    <a:pt x="2682" y="1003"/>
                    <a:pt x="2682" y="953"/>
                    <a:pt x="2657" y="928"/>
                  </a:cubicBezTo>
                  <a:cubicBezTo>
                    <a:pt x="2482" y="401"/>
                    <a:pt x="1956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6863017" y="2627375"/>
              <a:ext cx="218292" cy="82867"/>
            </a:xfrm>
            <a:custGeom>
              <a:avLst/>
              <a:gdLst/>
              <a:ahLst/>
              <a:cxnLst/>
              <a:rect l="l" t="t" r="r" b="b"/>
              <a:pathLst>
                <a:path w="2708" h="1028" extrusionOk="0">
                  <a:moveTo>
                    <a:pt x="1354" y="0"/>
                  </a:moveTo>
                  <a:cubicBezTo>
                    <a:pt x="752" y="0"/>
                    <a:pt x="226" y="401"/>
                    <a:pt x="25" y="928"/>
                  </a:cubicBezTo>
                  <a:cubicBezTo>
                    <a:pt x="25" y="953"/>
                    <a:pt x="25" y="1003"/>
                    <a:pt x="0" y="1028"/>
                  </a:cubicBezTo>
                  <a:lnTo>
                    <a:pt x="2707" y="1028"/>
                  </a:lnTo>
                  <a:cubicBezTo>
                    <a:pt x="2532" y="426"/>
                    <a:pt x="200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7081231" y="2627375"/>
              <a:ext cx="218211" cy="82867"/>
            </a:xfrm>
            <a:custGeom>
              <a:avLst/>
              <a:gdLst/>
              <a:ahLst/>
              <a:cxnLst/>
              <a:rect l="l" t="t" r="r" b="b"/>
              <a:pathLst>
                <a:path w="2707" h="1028" extrusionOk="0">
                  <a:moveTo>
                    <a:pt x="1354" y="0"/>
                  </a:moveTo>
                  <a:cubicBezTo>
                    <a:pt x="702" y="0"/>
                    <a:pt x="176" y="426"/>
                    <a:pt x="0" y="1028"/>
                  </a:cubicBezTo>
                  <a:lnTo>
                    <a:pt x="2707" y="1028"/>
                  </a:lnTo>
                  <a:cubicBezTo>
                    <a:pt x="2707" y="1003"/>
                    <a:pt x="2682" y="953"/>
                    <a:pt x="2682" y="928"/>
                  </a:cubicBezTo>
                  <a:cubicBezTo>
                    <a:pt x="2481" y="401"/>
                    <a:pt x="195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7293319" y="2627375"/>
              <a:ext cx="218292" cy="82867"/>
            </a:xfrm>
            <a:custGeom>
              <a:avLst/>
              <a:gdLst/>
              <a:ahLst/>
              <a:cxnLst/>
              <a:rect l="l" t="t" r="r" b="b"/>
              <a:pathLst>
                <a:path w="2708" h="1028" extrusionOk="0">
                  <a:moveTo>
                    <a:pt x="1354" y="0"/>
                  </a:moveTo>
                  <a:cubicBezTo>
                    <a:pt x="753" y="0"/>
                    <a:pt x="226" y="401"/>
                    <a:pt x="51" y="928"/>
                  </a:cubicBezTo>
                  <a:cubicBezTo>
                    <a:pt x="26" y="953"/>
                    <a:pt x="26" y="1003"/>
                    <a:pt x="1" y="1028"/>
                  </a:cubicBezTo>
                  <a:lnTo>
                    <a:pt x="2708" y="1028"/>
                  </a:lnTo>
                  <a:cubicBezTo>
                    <a:pt x="2557" y="426"/>
                    <a:pt x="2006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7511533" y="2627375"/>
              <a:ext cx="218292" cy="82867"/>
            </a:xfrm>
            <a:custGeom>
              <a:avLst/>
              <a:gdLst/>
              <a:ahLst/>
              <a:cxnLst/>
              <a:rect l="l" t="t" r="r" b="b"/>
              <a:pathLst>
                <a:path w="2708" h="1028" extrusionOk="0">
                  <a:moveTo>
                    <a:pt x="1354" y="0"/>
                  </a:moveTo>
                  <a:cubicBezTo>
                    <a:pt x="702" y="0"/>
                    <a:pt x="176" y="426"/>
                    <a:pt x="1" y="1028"/>
                  </a:cubicBezTo>
                  <a:lnTo>
                    <a:pt x="2707" y="1028"/>
                  </a:lnTo>
                  <a:cubicBezTo>
                    <a:pt x="2707" y="1003"/>
                    <a:pt x="2682" y="953"/>
                    <a:pt x="2682" y="928"/>
                  </a:cubicBezTo>
                  <a:cubicBezTo>
                    <a:pt x="2482" y="401"/>
                    <a:pt x="195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7725716" y="2627375"/>
              <a:ext cx="216196" cy="82867"/>
            </a:xfrm>
            <a:custGeom>
              <a:avLst/>
              <a:gdLst/>
              <a:ahLst/>
              <a:cxnLst/>
              <a:rect l="l" t="t" r="r" b="b"/>
              <a:pathLst>
                <a:path w="2682" h="1028" extrusionOk="0">
                  <a:moveTo>
                    <a:pt x="1329" y="0"/>
                  </a:moveTo>
                  <a:cubicBezTo>
                    <a:pt x="727" y="0"/>
                    <a:pt x="201" y="401"/>
                    <a:pt x="25" y="928"/>
                  </a:cubicBezTo>
                  <a:cubicBezTo>
                    <a:pt x="0" y="953"/>
                    <a:pt x="0" y="1003"/>
                    <a:pt x="0" y="1028"/>
                  </a:cubicBezTo>
                  <a:lnTo>
                    <a:pt x="2682" y="1028"/>
                  </a:lnTo>
                  <a:cubicBezTo>
                    <a:pt x="2532" y="426"/>
                    <a:pt x="1980" y="0"/>
                    <a:pt x="1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7941834" y="2627375"/>
              <a:ext cx="145582" cy="82867"/>
            </a:xfrm>
            <a:custGeom>
              <a:avLst/>
              <a:gdLst/>
              <a:ahLst/>
              <a:cxnLst/>
              <a:rect l="l" t="t" r="r" b="b"/>
              <a:pathLst>
                <a:path w="1806" h="1028" extrusionOk="0">
                  <a:moveTo>
                    <a:pt x="1354" y="0"/>
                  </a:moveTo>
                  <a:cubicBezTo>
                    <a:pt x="728" y="0"/>
                    <a:pt x="176" y="426"/>
                    <a:pt x="1" y="1028"/>
                  </a:cubicBezTo>
                  <a:lnTo>
                    <a:pt x="1805" y="1028"/>
                  </a:lnTo>
                  <a:lnTo>
                    <a:pt x="1730" y="50"/>
                  </a:lnTo>
                  <a:cubicBezTo>
                    <a:pt x="1605" y="25"/>
                    <a:pt x="1480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7703467" y="1976852"/>
              <a:ext cx="91009" cy="90928"/>
            </a:xfrm>
            <a:custGeom>
              <a:avLst/>
              <a:gdLst/>
              <a:ahLst/>
              <a:cxnLst/>
              <a:rect l="l" t="t" r="r" b="b"/>
              <a:pathLst>
                <a:path w="1129" h="1128" extrusionOk="0">
                  <a:moveTo>
                    <a:pt x="577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77" y="1128"/>
                  </a:cubicBezTo>
                  <a:cubicBezTo>
                    <a:pt x="878" y="1128"/>
                    <a:pt x="1128" y="877"/>
                    <a:pt x="1128" y="551"/>
                  </a:cubicBezTo>
                  <a:cubicBezTo>
                    <a:pt x="1128" y="251"/>
                    <a:pt x="878" y="0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7826722" y="1976852"/>
              <a:ext cx="88993" cy="90928"/>
            </a:xfrm>
            <a:custGeom>
              <a:avLst/>
              <a:gdLst/>
              <a:ahLst/>
              <a:cxnLst/>
              <a:rect l="l" t="t" r="r" b="b"/>
              <a:pathLst>
                <a:path w="1104" h="1128" extrusionOk="0">
                  <a:moveTo>
                    <a:pt x="552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52" y="1128"/>
                  </a:cubicBezTo>
                  <a:cubicBezTo>
                    <a:pt x="852" y="1128"/>
                    <a:pt x="1103" y="877"/>
                    <a:pt x="1103" y="551"/>
                  </a:cubicBezTo>
                  <a:cubicBezTo>
                    <a:pt x="1103" y="251"/>
                    <a:pt x="852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7947961" y="1976852"/>
              <a:ext cx="90928" cy="90928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77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77" y="1128"/>
                  </a:cubicBezTo>
                  <a:cubicBezTo>
                    <a:pt x="877" y="1128"/>
                    <a:pt x="1128" y="877"/>
                    <a:pt x="1128" y="551"/>
                  </a:cubicBezTo>
                  <a:cubicBezTo>
                    <a:pt x="1128" y="251"/>
                    <a:pt x="877" y="0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6541782" y="2166689"/>
              <a:ext cx="163719" cy="70856"/>
            </a:xfrm>
            <a:custGeom>
              <a:avLst/>
              <a:gdLst/>
              <a:ahLst/>
              <a:cxnLst/>
              <a:rect l="l" t="t" r="r" b="b"/>
              <a:pathLst>
                <a:path w="2031" h="879" extrusionOk="0">
                  <a:moveTo>
                    <a:pt x="0" y="1"/>
                  </a:moveTo>
                  <a:lnTo>
                    <a:pt x="0" y="878"/>
                  </a:lnTo>
                  <a:lnTo>
                    <a:pt x="2030" y="878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6743793" y="2160643"/>
              <a:ext cx="163719" cy="70776"/>
            </a:xfrm>
            <a:custGeom>
              <a:avLst/>
              <a:gdLst/>
              <a:ahLst/>
              <a:cxnLst/>
              <a:rect l="l" t="t" r="r" b="b"/>
              <a:pathLst>
                <a:path w="2031" h="878" extrusionOk="0">
                  <a:moveTo>
                    <a:pt x="1" y="1"/>
                  </a:moveTo>
                  <a:lnTo>
                    <a:pt x="1" y="878"/>
                  </a:lnTo>
                  <a:lnTo>
                    <a:pt x="2031" y="878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7652924" y="2316220"/>
              <a:ext cx="173876" cy="82948"/>
            </a:xfrm>
            <a:custGeom>
              <a:avLst/>
              <a:gdLst/>
              <a:ahLst/>
              <a:cxnLst/>
              <a:rect l="l" t="t" r="r" b="b"/>
              <a:pathLst>
                <a:path w="2157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2156" y="1028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7865092" y="2316220"/>
              <a:ext cx="171780" cy="82948"/>
            </a:xfrm>
            <a:custGeom>
              <a:avLst/>
              <a:gdLst/>
              <a:ahLst/>
              <a:cxnLst/>
              <a:rect l="l" t="t" r="r" b="b"/>
              <a:pathLst>
                <a:path w="2131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2131" y="1028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6557904" y="1984913"/>
              <a:ext cx="135505" cy="135425"/>
            </a:xfrm>
            <a:custGeom>
              <a:avLst/>
              <a:gdLst/>
              <a:ahLst/>
              <a:cxnLst/>
              <a:rect l="l" t="t" r="r" b="b"/>
              <a:pathLst>
                <a:path w="1681" h="1680" extrusionOk="0">
                  <a:moveTo>
                    <a:pt x="853" y="0"/>
                  </a:moveTo>
                  <a:cubicBezTo>
                    <a:pt x="377" y="0"/>
                    <a:pt x="1" y="376"/>
                    <a:pt x="1" y="827"/>
                  </a:cubicBezTo>
                  <a:cubicBezTo>
                    <a:pt x="1" y="1304"/>
                    <a:pt x="377" y="1680"/>
                    <a:pt x="853" y="1680"/>
                  </a:cubicBezTo>
                  <a:cubicBezTo>
                    <a:pt x="1304" y="1680"/>
                    <a:pt x="1680" y="1304"/>
                    <a:pt x="1680" y="827"/>
                  </a:cubicBezTo>
                  <a:cubicBezTo>
                    <a:pt x="1680" y="376"/>
                    <a:pt x="1304" y="0"/>
                    <a:pt x="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755966" y="1984913"/>
              <a:ext cx="133410" cy="135425"/>
            </a:xfrm>
            <a:custGeom>
              <a:avLst/>
              <a:gdLst/>
              <a:ahLst/>
              <a:cxnLst/>
              <a:rect l="l" t="t" r="r" b="b"/>
              <a:pathLst>
                <a:path w="1655" h="1680" extrusionOk="0">
                  <a:moveTo>
                    <a:pt x="827" y="0"/>
                  </a:moveTo>
                  <a:cubicBezTo>
                    <a:pt x="376" y="0"/>
                    <a:pt x="0" y="376"/>
                    <a:pt x="0" y="827"/>
                  </a:cubicBezTo>
                  <a:cubicBezTo>
                    <a:pt x="0" y="1304"/>
                    <a:pt x="376" y="1680"/>
                    <a:pt x="827" y="1680"/>
                  </a:cubicBezTo>
                  <a:cubicBezTo>
                    <a:pt x="1278" y="1680"/>
                    <a:pt x="1654" y="1304"/>
                    <a:pt x="1654" y="827"/>
                  </a:cubicBezTo>
                  <a:cubicBezTo>
                    <a:pt x="1654" y="376"/>
                    <a:pt x="1278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062953" y="3132397"/>
              <a:ext cx="196044" cy="468828"/>
            </a:xfrm>
            <a:custGeom>
              <a:avLst/>
              <a:gdLst/>
              <a:ahLst/>
              <a:cxnLst/>
              <a:rect l="l" t="t" r="r" b="b"/>
              <a:pathLst>
                <a:path w="2432" h="5816" extrusionOk="0">
                  <a:moveTo>
                    <a:pt x="0" y="1"/>
                  </a:moveTo>
                  <a:lnTo>
                    <a:pt x="1730" y="5816"/>
                  </a:lnTo>
                  <a:lnTo>
                    <a:pt x="2432" y="5816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188222" y="3132397"/>
              <a:ext cx="194028" cy="468828"/>
            </a:xfrm>
            <a:custGeom>
              <a:avLst/>
              <a:gdLst/>
              <a:ahLst/>
              <a:cxnLst/>
              <a:rect l="l" t="t" r="r" b="b"/>
              <a:pathLst>
                <a:path w="2407" h="5816" extrusionOk="0">
                  <a:moveTo>
                    <a:pt x="0" y="1"/>
                  </a:moveTo>
                  <a:lnTo>
                    <a:pt x="1730" y="5816"/>
                  </a:lnTo>
                  <a:lnTo>
                    <a:pt x="2406" y="5816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327599" y="3132397"/>
              <a:ext cx="194028" cy="468828"/>
            </a:xfrm>
            <a:custGeom>
              <a:avLst/>
              <a:gdLst/>
              <a:ahLst/>
              <a:cxnLst/>
              <a:rect l="l" t="t" r="r" b="b"/>
              <a:pathLst>
                <a:path w="2407" h="5816" extrusionOk="0">
                  <a:moveTo>
                    <a:pt x="1" y="1"/>
                  </a:moveTo>
                  <a:lnTo>
                    <a:pt x="1705" y="5816"/>
                  </a:lnTo>
                  <a:lnTo>
                    <a:pt x="2407" y="5816"/>
                  </a:lnTo>
                  <a:lnTo>
                    <a:pt x="702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7933773" y="1825306"/>
              <a:ext cx="402163" cy="1773904"/>
            </a:xfrm>
            <a:custGeom>
              <a:avLst/>
              <a:gdLst/>
              <a:ahLst/>
              <a:cxnLst/>
              <a:rect l="l" t="t" r="r" b="b"/>
              <a:pathLst>
                <a:path w="4989" h="22006" extrusionOk="0">
                  <a:moveTo>
                    <a:pt x="3785" y="0"/>
                  </a:moveTo>
                  <a:lnTo>
                    <a:pt x="3610" y="12582"/>
                  </a:lnTo>
                  <a:lnTo>
                    <a:pt x="1" y="16266"/>
                  </a:lnTo>
                  <a:lnTo>
                    <a:pt x="753" y="22005"/>
                  </a:lnTo>
                  <a:lnTo>
                    <a:pt x="4988" y="20527"/>
                  </a:lnTo>
                  <a:lnTo>
                    <a:pt x="4738" y="1078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5982100" y="3124336"/>
              <a:ext cx="1980023" cy="24344"/>
            </a:xfrm>
            <a:custGeom>
              <a:avLst/>
              <a:gdLst/>
              <a:ahLst/>
              <a:cxnLst/>
              <a:rect l="l" t="t" r="r" b="b"/>
              <a:pathLst>
                <a:path w="24563" h="302" extrusionOk="0">
                  <a:moveTo>
                    <a:pt x="1" y="1"/>
                  </a:moveTo>
                  <a:lnTo>
                    <a:pt x="1" y="176"/>
                  </a:lnTo>
                  <a:lnTo>
                    <a:pt x="24563" y="301"/>
                  </a:lnTo>
                  <a:lnTo>
                    <a:pt x="24563" y="126"/>
                  </a:lnTo>
                  <a:lnTo>
                    <a:pt x="4988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7616569" y="2889277"/>
              <a:ext cx="183952" cy="72227"/>
            </a:xfrm>
            <a:custGeom>
              <a:avLst/>
              <a:gdLst/>
              <a:ahLst/>
              <a:cxnLst/>
              <a:rect l="l" t="t" r="r" b="b"/>
              <a:pathLst>
                <a:path w="2282" h="896" extrusionOk="0">
                  <a:moveTo>
                    <a:pt x="1316" y="1"/>
                  </a:moveTo>
                  <a:cubicBezTo>
                    <a:pt x="1247" y="1"/>
                    <a:pt x="1176" y="4"/>
                    <a:pt x="1104" y="9"/>
                  </a:cubicBezTo>
                  <a:cubicBezTo>
                    <a:pt x="477" y="35"/>
                    <a:pt x="1" y="260"/>
                    <a:pt x="1" y="511"/>
                  </a:cubicBezTo>
                  <a:cubicBezTo>
                    <a:pt x="23" y="732"/>
                    <a:pt x="418" y="895"/>
                    <a:pt x="942" y="895"/>
                  </a:cubicBezTo>
                  <a:cubicBezTo>
                    <a:pt x="1011" y="895"/>
                    <a:pt x="1081" y="892"/>
                    <a:pt x="1154" y="887"/>
                  </a:cubicBezTo>
                  <a:cubicBezTo>
                    <a:pt x="1780" y="862"/>
                    <a:pt x="2281" y="636"/>
                    <a:pt x="2281" y="385"/>
                  </a:cubicBezTo>
                  <a:cubicBezTo>
                    <a:pt x="2259" y="164"/>
                    <a:pt x="1845" y="1"/>
                    <a:pt x="1316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7644863" y="3008983"/>
              <a:ext cx="185967" cy="73194"/>
            </a:xfrm>
            <a:custGeom>
              <a:avLst/>
              <a:gdLst/>
              <a:ahLst/>
              <a:cxnLst/>
              <a:rect l="l" t="t" r="r" b="b"/>
              <a:pathLst>
                <a:path w="2307" h="908" extrusionOk="0">
                  <a:moveTo>
                    <a:pt x="1248" y="1"/>
                  </a:moveTo>
                  <a:cubicBezTo>
                    <a:pt x="1208" y="1"/>
                    <a:pt x="1169" y="2"/>
                    <a:pt x="1128" y="3"/>
                  </a:cubicBezTo>
                  <a:cubicBezTo>
                    <a:pt x="502" y="28"/>
                    <a:pt x="1" y="254"/>
                    <a:pt x="26" y="504"/>
                  </a:cubicBezTo>
                  <a:cubicBezTo>
                    <a:pt x="26" y="739"/>
                    <a:pt x="487" y="908"/>
                    <a:pt x="1060" y="908"/>
                  </a:cubicBezTo>
                  <a:cubicBezTo>
                    <a:pt x="1099" y="908"/>
                    <a:pt x="1139" y="907"/>
                    <a:pt x="1179" y="905"/>
                  </a:cubicBezTo>
                  <a:cubicBezTo>
                    <a:pt x="1805" y="855"/>
                    <a:pt x="2306" y="630"/>
                    <a:pt x="2281" y="379"/>
                  </a:cubicBezTo>
                  <a:cubicBezTo>
                    <a:pt x="2281" y="168"/>
                    <a:pt x="1820" y="1"/>
                    <a:pt x="124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7359984" y="2968597"/>
              <a:ext cx="183952" cy="73194"/>
            </a:xfrm>
            <a:custGeom>
              <a:avLst/>
              <a:gdLst/>
              <a:ahLst/>
              <a:cxnLst/>
              <a:rect l="l" t="t" r="r" b="b"/>
              <a:pathLst>
                <a:path w="2282" h="908" extrusionOk="0">
                  <a:moveTo>
                    <a:pt x="1247" y="1"/>
                  </a:moveTo>
                  <a:cubicBezTo>
                    <a:pt x="1208" y="1"/>
                    <a:pt x="1169" y="1"/>
                    <a:pt x="1129" y="3"/>
                  </a:cubicBezTo>
                  <a:cubicBezTo>
                    <a:pt x="502" y="28"/>
                    <a:pt x="1" y="254"/>
                    <a:pt x="1" y="504"/>
                  </a:cubicBezTo>
                  <a:cubicBezTo>
                    <a:pt x="24" y="739"/>
                    <a:pt x="487" y="908"/>
                    <a:pt x="1040" y="908"/>
                  </a:cubicBezTo>
                  <a:cubicBezTo>
                    <a:pt x="1077" y="908"/>
                    <a:pt x="1115" y="907"/>
                    <a:pt x="1154" y="905"/>
                  </a:cubicBezTo>
                  <a:cubicBezTo>
                    <a:pt x="1780" y="855"/>
                    <a:pt x="2282" y="629"/>
                    <a:pt x="2282" y="379"/>
                  </a:cubicBezTo>
                  <a:cubicBezTo>
                    <a:pt x="2258" y="168"/>
                    <a:pt x="1817" y="1"/>
                    <a:pt x="1247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353878" y="2797059"/>
              <a:ext cx="1901187" cy="42481"/>
            </a:xfrm>
            <a:custGeom>
              <a:avLst/>
              <a:gdLst/>
              <a:ahLst/>
              <a:cxnLst/>
              <a:rect l="l" t="t" r="r" b="b"/>
              <a:pathLst>
                <a:path w="23585" h="527" extrusionOk="0">
                  <a:moveTo>
                    <a:pt x="1" y="1"/>
                  </a:moveTo>
                  <a:lnTo>
                    <a:pt x="1" y="176"/>
                  </a:lnTo>
                  <a:lnTo>
                    <a:pt x="23585" y="527"/>
                  </a:lnTo>
                  <a:lnTo>
                    <a:pt x="23585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7616569" y="2875654"/>
              <a:ext cx="183952" cy="73194"/>
            </a:xfrm>
            <a:custGeom>
              <a:avLst/>
              <a:gdLst/>
              <a:ahLst/>
              <a:cxnLst/>
              <a:rect l="l" t="t" r="r" b="b"/>
              <a:pathLst>
                <a:path w="2282" h="908" extrusionOk="0">
                  <a:moveTo>
                    <a:pt x="1222" y="1"/>
                  </a:moveTo>
                  <a:cubicBezTo>
                    <a:pt x="1183" y="1"/>
                    <a:pt x="1144" y="1"/>
                    <a:pt x="1104" y="3"/>
                  </a:cubicBezTo>
                  <a:cubicBezTo>
                    <a:pt x="477" y="53"/>
                    <a:pt x="1" y="279"/>
                    <a:pt x="1" y="529"/>
                  </a:cubicBezTo>
                  <a:cubicBezTo>
                    <a:pt x="24" y="740"/>
                    <a:pt x="465" y="908"/>
                    <a:pt x="1035" y="908"/>
                  </a:cubicBezTo>
                  <a:cubicBezTo>
                    <a:pt x="1074" y="908"/>
                    <a:pt x="1114" y="907"/>
                    <a:pt x="1154" y="905"/>
                  </a:cubicBezTo>
                  <a:cubicBezTo>
                    <a:pt x="1780" y="880"/>
                    <a:pt x="2281" y="655"/>
                    <a:pt x="2281" y="404"/>
                  </a:cubicBezTo>
                  <a:cubicBezTo>
                    <a:pt x="2258" y="169"/>
                    <a:pt x="1795" y="1"/>
                    <a:pt x="1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7644863" y="2996408"/>
              <a:ext cx="185967" cy="72146"/>
            </a:xfrm>
            <a:custGeom>
              <a:avLst/>
              <a:gdLst/>
              <a:ahLst/>
              <a:cxnLst/>
              <a:rect l="l" t="t" r="r" b="b"/>
              <a:pathLst>
                <a:path w="2307" h="895" extrusionOk="0">
                  <a:moveTo>
                    <a:pt x="1341" y="0"/>
                  </a:moveTo>
                  <a:cubicBezTo>
                    <a:pt x="1272" y="0"/>
                    <a:pt x="1201" y="3"/>
                    <a:pt x="1128" y="9"/>
                  </a:cubicBezTo>
                  <a:cubicBezTo>
                    <a:pt x="502" y="34"/>
                    <a:pt x="1" y="259"/>
                    <a:pt x="26" y="510"/>
                  </a:cubicBezTo>
                  <a:cubicBezTo>
                    <a:pt x="26" y="732"/>
                    <a:pt x="437" y="895"/>
                    <a:pt x="966" y="895"/>
                  </a:cubicBezTo>
                  <a:cubicBezTo>
                    <a:pt x="1035" y="895"/>
                    <a:pt x="1106" y="892"/>
                    <a:pt x="1179" y="886"/>
                  </a:cubicBezTo>
                  <a:cubicBezTo>
                    <a:pt x="1805" y="861"/>
                    <a:pt x="2306" y="635"/>
                    <a:pt x="2281" y="385"/>
                  </a:cubicBezTo>
                  <a:cubicBezTo>
                    <a:pt x="2281" y="163"/>
                    <a:pt x="1870" y="0"/>
                    <a:pt x="1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7359984" y="2955942"/>
              <a:ext cx="183952" cy="72227"/>
            </a:xfrm>
            <a:custGeom>
              <a:avLst/>
              <a:gdLst/>
              <a:ahLst/>
              <a:cxnLst/>
              <a:rect l="l" t="t" r="r" b="b"/>
              <a:pathLst>
                <a:path w="2282" h="896" extrusionOk="0">
                  <a:moveTo>
                    <a:pt x="1340" y="1"/>
                  </a:moveTo>
                  <a:cubicBezTo>
                    <a:pt x="1272" y="1"/>
                    <a:pt x="1201" y="4"/>
                    <a:pt x="1129" y="10"/>
                  </a:cubicBezTo>
                  <a:cubicBezTo>
                    <a:pt x="502" y="35"/>
                    <a:pt x="1" y="260"/>
                    <a:pt x="1" y="511"/>
                  </a:cubicBezTo>
                  <a:cubicBezTo>
                    <a:pt x="23" y="732"/>
                    <a:pt x="437" y="895"/>
                    <a:pt x="949" y="895"/>
                  </a:cubicBezTo>
                  <a:cubicBezTo>
                    <a:pt x="1016" y="895"/>
                    <a:pt x="1084" y="893"/>
                    <a:pt x="1154" y="887"/>
                  </a:cubicBezTo>
                  <a:cubicBezTo>
                    <a:pt x="1780" y="862"/>
                    <a:pt x="2282" y="636"/>
                    <a:pt x="2282" y="385"/>
                  </a:cubicBezTo>
                  <a:cubicBezTo>
                    <a:pt x="2259" y="164"/>
                    <a:pt x="1865" y="1"/>
                    <a:pt x="1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772088" y="2949331"/>
              <a:ext cx="121318" cy="92540"/>
            </a:xfrm>
            <a:custGeom>
              <a:avLst/>
              <a:gdLst/>
              <a:ahLst/>
              <a:cxnLst/>
              <a:rect l="l" t="t" r="r" b="b"/>
              <a:pathLst>
                <a:path w="1505" h="1148" extrusionOk="0">
                  <a:moveTo>
                    <a:pt x="1337" y="0"/>
                  </a:moveTo>
                  <a:cubicBezTo>
                    <a:pt x="1186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76" y="1119"/>
                  </a:cubicBezTo>
                  <a:cubicBezTo>
                    <a:pt x="95" y="1138"/>
                    <a:pt x="123" y="1147"/>
                    <a:pt x="160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4" y="142"/>
                    <a:pt x="1429" y="41"/>
                  </a:cubicBezTo>
                  <a:cubicBezTo>
                    <a:pt x="1412" y="13"/>
                    <a:pt x="1381" y="0"/>
                    <a:pt x="1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6877124" y="2949331"/>
              <a:ext cx="121318" cy="92540"/>
            </a:xfrm>
            <a:custGeom>
              <a:avLst/>
              <a:gdLst/>
              <a:ahLst/>
              <a:cxnLst/>
              <a:rect l="l" t="t" r="r" b="b"/>
              <a:pathLst>
                <a:path w="1505" h="1148" extrusionOk="0">
                  <a:moveTo>
                    <a:pt x="1338" y="0"/>
                  </a:moveTo>
                  <a:cubicBezTo>
                    <a:pt x="1187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101" y="1119"/>
                  </a:cubicBezTo>
                  <a:cubicBezTo>
                    <a:pt x="115" y="1138"/>
                    <a:pt x="140" y="1147"/>
                    <a:pt x="173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5" y="142"/>
                    <a:pt x="1429" y="41"/>
                  </a:cubicBezTo>
                  <a:cubicBezTo>
                    <a:pt x="1413" y="13"/>
                    <a:pt x="1381" y="0"/>
                    <a:pt x="1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7000378" y="2949331"/>
              <a:ext cx="121318" cy="92540"/>
            </a:xfrm>
            <a:custGeom>
              <a:avLst/>
              <a:gdLst/>
              <a:ahLst/>
              <a:cxnLst/>
              <a:rect l="l" t="t" r="r" b="b"/>
              <a:pathLst>
                <a:path w="1505" h="1148" extrusionOk="0">
                  <a:moveTo>
                    <a:pt x="1337" y="0"/>
                  </a:moveTo>
                  <a:cubicBezTo>
                    <a:pt x="1186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101" y="1119"/>
                  </a:cubicBezTo>
                  <a:cubicBezTo>
                    <a:pt x="115" y="1138"/>
                    <a:pt x="140" y="1147"/>
                    <a:pt x="173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4" y="142"/>
                    <a:pt x="1429" y="41"/>
                  </a:cubicBezTo>
                  <a:cubicBezTo>
                    <a:pt x="1412" y="13"/>
                    <a:pt x="1381" y="0"/>
                    <a:pt x="1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7091307" y="2949331"/>
              <a:ext cx="121318" cy="92540"/>
            </a:xfrm>
            <a:custGeom>
              <a:avLst/>
              <a:gdLst/>
              <a:ahLst/>
              <a:cxnLst/>
              <a:rect l="l" t="t" r="r" b="b"/>
              <a:pathLst>
                <a:path w="1505" h="1148" extrusionOk="0">
                  <a:moveTo>
                    <a:pt x="1315" y="0"/>
                  </a:moveTo>
                  <a:cubicBezTo>
                    <a:pt x="1171" y="0"/>
                    <a:pt x="894" y="159"/>
                    <a:pt x="602" y="392"/>
                  </a:cubicBezTo>
                  <a:cubicBezTo>
                    <a:pt x="226" y="693"/>
                    <a:pt x="0" y="994"/>
                    <a:pt x="76" y="1119"/>
                  </a:cubicBezTo>
                  <a:cubicBezTo>
                    <a:pt x="90" y="1138"/>
                    <a:pt x="116" y="1147"/>
                    <a:pt x="150" y="1147"/>
                  </a:cubicBezTo>
                  <a:cubicBezTo>
                    <a:pt x="295" y="1147"/>
                    <a:pt x="599" y="986"/>
                    <a:pt x="903" y="743"/>
                  </a:cubicBezTo>
                  <a:cubicBezTo>
                    <a:pt x="1254" y="467"/>
                    <a:pt x="1504" y="142"/>
                    <a:pt x="1404" y="41"/>
                  </a:cubicBezTo>
                  <a:cubicBezTo>
                    <a:pt x="1387" y="13"/>
                    <a:pt x="1357" y="0"/>
                    <a:pt x="1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343801" y="2902094"/>
              <a:ext cx="293017" cy="103181"/>
            </a:xfrm>
            <a:custGeom>
              <a:avLst/>
              <a:gdLst/>
              <a:ahLst/>
              <a:cxnLst/>
              <a:rect l="l" t="t" r="r" b="b"/>
              <a:pathLst>
                <a:path w="3635" h="1280" extrusionOk="0">
                  <a:moveTo>
                    <a:pt x="1930" y="1"/>
                  </a:moveTo>
                  <a:lnTo>
                    <a:pt x="50" y="853"/>
                  </a:lnTo>
                  <a:cubicBezTo>
                    <a:pt x="0" y="878"/>
                    <a:pt x="0" y="953"/>
                    <a:pt x="50" y="978"/>
                  </a:cubicBezTo>
                  <a:cubicBezTo>
                    <a:pt x="726" y="1204"/>
                    <a:pt x="1348" y="1280"/>
                    <a:pt x="1881" y="1280"/>
                  </a:cubicBezTo>
                  <a:cubicBezTo>
                    <a:pt x="2712" y="1280"/>
                    <a:pt x="3325" y="1095"/>
                    <a:pt x="3584" y="1003"/>
                  </a:cubicBezTo>
                  <a:cubicBezTo>
                    <a:pt x="3634" y="978"/>
                    <a:pt x="3634" y="903"/>
                    <a:pt x="3584" y="878"/>
                  </a:cubicBezTo>
                  <a:lnTo>
                    <a:pt x="19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489224" y="2661715"/>
              <a:ext cx="12253" cy="288987"/>
            </a:xfrm>
            <a:custGeom>
              <a:avLst/>
              <a:gdLst/>
              <a:ahLst/>
              <a:cxnLst/>
              <a:rect l="l" t="t" r="r" b="b"/>
              <a:pathLst>
                <a:path w="152" h="3585" extrusionOk="0">
                  <a:moveTo>
                    <a:pt x="76" y="0"/>
                  </a:moveTo>
                  <a:cubicBezTo>
                    <a:pt x="26" y="0"/>
                    <a:pt x="1" y="25"/>
                    <a:pt x="1" y="76"/>
                  </a:cubicBezTo>
                  <a:lnTo>
                    <a:pt x="1" y="3509"/>
                  </a:lnTo>
                  <a:cubicBezTo>
                    <a:pt x="1" y="3559"/>
                    <a:pt x="26" y="3584"/>
                    <a:pt x="76" y="3584"/>
                  </a:cubicBezTo>
                  <a:cubicBezTo>
                    <a:pt x="126" y="3584"/>
                    <a:pt x="151" y="3559"/>
                    <a:pt x="151" y="3509"/>
                  </a:cubicBezTo>
                  <a:lnTo>
                    <a:pt x="151" y="76"/>
                  </a:lnTo>
                  <a:cubicBezTo>
                    <a:pt x="151" y="25"/>
                    <a:pt x="126" y="0"/>
                    <a:pt x="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420543" y="2593035"/>
              <a:ext cx="157673" cy="159688"/>
            </a:xfrm>
            <a:custGeom>
              <a:avLst/>
              <a:gdLst/>
              <a:ahLst/>
              <a:cxnLst/>
              <a:rect l="l" t="t" r="r" b="b"/>
              <a:pathLst>
                <a:path w="1956" h="1981" extrusionOk="0">
                  <a:moveTo>
                    <a:pt x="978" y="0"/>
                  </a:moveTo>
                  <a:cubicBezTo>
                    <a:pt x="427" y="0"/>
                    <a:pt x="1" y="451"/>
                    <a:pt x="1" y="1003"/>
                  </a:cubicBezTo>
                  <a:cubicBezTo>
                    <a:pt x="1" y="1554"/>
                    <a:pt x="427" y="1980"/>
                    <a:pt x="978" y="1980"/>
                  </a:cubicBezTo>
                  <a:cubicBezTo>
                    <a:pt x="1529" y="1980"/>
                    <a:pt x="1956" y="1554"/>
                    <a:pt x="1956" y="1003"/>
                  </a:cubicBezTo>
                  <a:cubicBezTo>
                    <a:pt x="1956" y="451"/>
                    <a:pt x="1529" y="0"/>
                    <a:pt x="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7390294" y="3289989"/>
              <a:ext cx="379915" cy="14268"/>
            </a:xfrm>
            <a:custGeom>
              <a:avLst/>
              <a:gdLst/>
              <a:ahLst/>
              <a:cxnLst/>
              <a:rect l="l" t="t" r="r" b="b"/>
              <a:pathLst>
                <a:path w="4713" h="177" extrusionOk="0">
                  <a:moveTo>
                    <a:pt x="101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26"/>
                    <a:pt x="4713" y="76"/>
                  </a:cubicBezTo>
                  <a:cubicBezTo>
                    <a:pt x="4713" y="26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7390294" y="3352623"/>
              <a:ext cx="379915" cy="14268"/>
            </a:xfrm>
            <a:custGeom>
              <a:avLst/>
              <a:gdLst/>
              <a:ahLst/>
              <a:cxnLst/>
              <a:rect l="l" t="t" r="r" b="b"/>
              <a:pathLst>
                <a:path w="4713" h="177" extrusionOk="0">
                  <a:moveTo>
                    <a:pt x="101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26"/>
                    <a:pt x="4713" y="76"/>
                  </a:cubicBezTo>
                  <a:cubicBezTo>
                    <a:pt x="4713" y="26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7390294" y="3413242"/>
              <a:ext cx="379915" cy="14268"/>
            </a:xfrm>
            <a:custGeom>
              <a:avLst/>
              <a:gdLst/>
              <a:ahLst/>
              <a:cxnLst/>
              <a:rect l="l" t="t" r="r" b="b"/>
              <a:pathLst>
                <a:path w="4713" h="17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51"/>
                    <a:pt x="4713" y="101"/>
                  </a:cubicBezTo>
                  <a:cubicBezTo>
                    <a:pt x="4713" y="51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7390294" y="3475876"/>
              <a:ext cx="379915" cy="14268"/>
            </a:xfrm>
            <a:custGeom>
              <a:avLst/>
              <a:gdLst/>
              <a:ahLst/>
              <a:cxnLst/>
              <a:rect l="l" t="t" r="r" b="b"/>
              <a:pathLst>
                <a:path w="4713" h="177" extrusionOk="0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51"/>
                    <a:pt x="4713" y="101"/>
                  </a:cubicBezTo>
                  <a:cubicBezTo>
                    <a:pt x="4713" y="51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7103399" y="1424593"/>
              <a:ext cx="337514" cy="226030"/>
            </a:xfrm>
            <a:custGeom>
              <a:avLst/>
              <a:gdLst/>
              <a:ahLst/>
              <a:cxnLst/>
              <a:rect l="l" t="t" r="r" b="b"/>
              <a:pathLst>
                <a:path w="4187" h="2804" extrusionOk="0">
                  <a:moveTo>
                    <a:pt x="2939" y="1"/>
                  </a:moveTo>
                  <a:cubicBezTo>
                    <a:pt x="2613" y="1"/>
                    <a:pt x="2248" y="59"/>
                    <a:pt x="1881" y="134"/>
                  </a:cubicBezTo>
                  <a:cubicBezTo>
                    <a:pt x="778" y="360"/>
                    <a:pt x="1" y="1137"/>
                    <a:pt x="151" y="1839"/>
                  </a:cubicBezTo>
                  <a:cubicBezTo>
                    <a:pt x="273" y="2428"/>
                    <a:pt x="956" y="2804"/>
                    <a:pt x="1799" y="2804"/>
                  </a:cubicBezTo>
                  <a:cubicBezTo>
                    <a:pt x="1995" y="2804"/>
                    <a:pt x="2199" y="2783"/>
                    <a:pt x="2407" y="2741"/>
                  </a:cubicBezTo>
                  <a:cubicBezTo>
                    <a:pt x="3510" y="2515"/>
                    <a:pt x="4186" y="1763"/>
                    <a:pt x="4136" y="1037"/>
                  </a:cubicBezTo>
                  <a:cubicBezTo>
                    <a:pt x="4086" y="234"/>
                    <a:pt x="3590" y="1"/>
                    <a:pt x="2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7097353" y="1402022"/>
              <a:ext cx="345575" cy="220307"/>
            </a:xfrm>
            <a:custGeom>
              <a:avLst/>
              <a:gdLst/>
              <a:ahLst/>
              <a:cxnLst/>
              <a:rect l="l" t="t" r="r" b="b"/>
              <a:pathLst>
                <a:path w="4287" h="2733" extrusionOk="0">
                  <a:moveTo>
                    <a:pt x="2488" y="1"/>
                  </a:moveTo>
                  <a:cubicBezTo>
                    <a:pt x="2293" y="1"/>
                    <a:pt x="2088" y="21"/>
                    <a:pt x="1880" y="63"/>
                  </a:cubicBezTo>
                  <a:cubicBezTo>
                    <a:pt x="778" y="289"/>
                    <a:pt x="1" y="1066"/>
                    <a:pt x="151" y="1768"/>
                  </a:cubicBezTo>
                  <a:cubicBezTo>
                    <a:pt x="273" y="2357"/>
                    <a:pt x="956" y="2733"/>
                    <a:pt x="1799" y="2733"/>
                  </a:cubicBezTo>
                  <a:cubicBezTo>
                    <a:pt x="1994" y="2733"/>
                    <a:pt x="2199" y="2712"/>
                    <a:pt x="2407" y="2670"/>
                  </a:cubicBezTo>
                  <a:cubicBezTo>
                    <a:pt x="3509" y="2444"/>
                    <a:pt x="4286" y="1667"/>
                    <a:pt x="4136" y="966"/>
                  </a:cubicBezTo>
                  <a:cubicBezTo>
                    <a:pt x="4014" y="376"/>
                    <a:pt x="3331" y="1"/>
                    <a:pt x="2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7111541" y="1410325"/>
              <a:ext cx="311155" cy="198865"/>
            </a:xfrm>
            <a:custGeom>
              <a:avLst/>
              <a:gdLst/>
              <a:ahLst/>
              <a:cxnLst/>
              <a:rect l="l" t="t" r="r" b="b"/>
              <a:pathLst>
                <a:path w="3860" h="2467" extrusionOk="0">
                  <a:moveTo>
                    <a:pt x="2306" y="61"/>
                  </a:moveTo>
                  <a:cubicBezTo>
                    <a:pt x="2582" y="61"/>
                    <a:pt x="2832" y="111"/>
                    <a:pt x="3058" y="186"/>
                  </a:cubicBezTo>
                  <a:cubicBezTo>
                    <a:pt x="3434" y="336"/>
                    <a:pt x="3684" y="587"/>
                    <a:pt x="3734" y="863"/>
                  </a:cubicBezTo>
                  <a:cubicBezTo>
                    <a:pt x="3785" y="1163"/>
                    <a:pt x="3659" y="1489"/>
                    <a:pt x="3384" y="1765"/>
                  </a:cubicBezTo>
                  <a:cubicBezTo>
                    <a:pt x="3083" y="2041"/>
                    <a:pt x="2657" y="2241"/>
                    <a:pt x="2181" y="2341"/>
                  </a:cubicBezTo>
                  <a:cubicBezTo>
                    <a:pt x="1990" y="2381"/>
                    <a:pt x="1804" y="2401"/>
                    <a:pt x="1624" y="2401"/>
                  </a:cubicBezTo>
                  <a:cubicBezTo>
                    <a:pt x="1355" y="2401"/>
                    <a:pt x="1103" y="2356"/>
                    <a:pt x="877" y="2266"/>
                  </a:cubicBezTo>
                  <a:cubicBezTo>
                    <a:pt x="501" y="2141"/>
                    <a:pt x="251" y="1890"/>
                    <a:pt x="201" y="1589"/>
                  </a:cubicBezTo>
                  <a:cubicBezTo>
                    <a:pt x="75" y="988"/>
                    <a:pt x="752" y="311"/>
                    <a:pt x="1729" y="136"/>
                  </a:cubicBezTo>
                  <a:cubicBezTo>
                    <a:pt x="1930" y="86"/>
                    <a:pt x="2105" y="61"/>
                    <a:pt x="2306" y="61"/>
                  </a:cubicBezTo>
                  <a:close/>
                  <a:moveTo>
                    <a:pt x="2303" y="0"/>
                  </a:moveTo>
                  <a:cubicBezTo>
                    <a:pt x="2114" y="0"/>
                    <a:pt x="1920" y="21"/>
                    <a:pt x="1729" y="61"/>
                  </a:cubicBezTo>
                  <a:cubicBezTo>
                    <a:pt x="702" y="261"/>
                    <a:pt x="0" y="963"/>
                    <a:pt x="125" y="1615"/>
                  </a:cubicBezTo>
                  <a:cubicBezTo>
                    <a:pt x="201" y="1915"/>
                    <a:pt x="451" y="2191"/>
                    <a:pt x="852" y="2341"/>
                  </a:cubicBezTo>
                  <a:cubicBezTo>
                    <a:pt x="1078" y="2417"/>
                    <a:pt x="1353" y="2467"/>
                    <a:pt x="1629" y="2467"/>
                  </a:cubicBezTo>
                  <a:cubicBezTo>
                    <a:pt x="1830" y="2467"/>
                    <a:pt x="2005" y="2442"/>
                    <a:pt x="2206" y="2417"/>
                  </a:cubicBezTo>
                  <a:cubicBezTo>
                    <a:pt x="2682" y="2316"/>
                    <a:pt x="3133" y="2091"/>
                    <a:pt x="3434" y="1815"/>
                  </a:cubicBezTo>
                  <a:cubicBezTo>
                    <a:pt x="3734" y="1514"/>
                    <a:pt x="3860" y="1188"/>
                    <a:pt x="3810" y="863"/>
                  </a:cubicBezTo>
                  <a:cubicBezTo>
                    <a:pt x="3734" y="537"/>
                    <a:pt x="3484" y="286"/>
                    <a:pt x="3083" y="136"/>
                  </a:cubicBezTo>
                  <a:cubicBezTo>
                    <a:pt x="2857" y="46"/>
                    <a:pt x="2587" y="0"/>
                    <a:pt x="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998423" y="3381562"/>
              <a:ext cx="286972" cy="305754"/>
            </a:xfrm>
            <a:custGeom>
              <a:avLst/>
              <a:gdLst/>
              <a:ahLst/>
              <a:cxnLst/>
              <a:rect l="l" t="t" r="r" b="b"/>
              <a:pathLst>
                <a:path w="3560" h="3793" extrusionOk="0">
                  <a:moveTo>
                    <a:pt x="2291" y="1"/>
                  </a:moveTo>
                  <a:cubicBezTo>
                    <a:pt x="1731" y="1"/>
                    <a:pt x="1223" y="568"/>
                    <a:pt x="753" y="1196"/>
                  </a:cubicBezTo>
                  <a:cubicBezTo>
                    <a:pt x="76" y="2073"/>
                    <a:pt x="1" y="3176"/>
                    <a:pt x="577" y="3602"/>
                  </a:cubicBezTo>
                  <a:cubicBezTo>
                    <a:pt x="750" y="3732"/>
                    <a:pt x="957" y="3793"/>
                    <a:pt x="1179" y="3793"/>
                  </a:cubicBezTo>
                  <a:cubicBezTo>
                    <a:pt x="1729" y="3793"/>
                    <a:pt x="2376" y="3417"/>
                    <a:pt x="2858" y="2775"/>
                  </a:cubicBezTo>
                  <a:cubicBezTo>
                    <a:pt x="3560" y="1872"/>
                    <a:pt x="3560" y="870"/>
                    <a:pt x="3058" y="369"/>
                  </a:cubicBezTo>
                  <a:cubicBezTo>
                    <a:pt x="2791" y="109"/>
                    <a:pt x="2536" y="1"/>
                    <a:pt x="2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976174" y="3377612"/>
              <a:ext cx="291002" cy="292372"/>
            </a:xfrm>
            <a:custGeom>
              <a:avLst/>
              <a:gdLst/>
              <a:ahLst/>
              <a:cxnLst/>
              <a:rect l="l" t="t" r="r" b="b"/>
              <a:pathLst>
                <a:path w="3610" h="3627" extrusionOk="0">
                  <a:moveTo>
                    <a:pt x="2443" y="1"/>
                  </a:moveTo>
                  <a:cubicBezTo>
                    <a:pt x="1895" y="1"/>
                    <a:pt x="1235" y="377"/>
                    <a:pt x="753" y="1019"/>
                  </a:cubicBezTo>
                  <a:cubicBezTo>
                    <a:pt x="76" y="1921"/>
                    <a:pt x="1" y="2999"/>
                    <a:pt x="577" y="3450"/>
                  </a:cubicBezTo>
                  <a:cubicBezTo>
                    <a:pt x="739" y="3570"/>
                    <a:pt x="936" y="3626"/>
                    <a:pt x="1151" y="3626"/>
                  </a:cubicBezTo>
                  <a:cubicBezTo>
                    <a:pt x="1702" y="3626"/>
                    <a:pt x="2371" y="3254"/>
                    <a:pt x="2858" y="2623"/>
                  </a:cubicBezTo>
                  <a:cubicBezTo>
                    <a:pt x="3535" y="1721"/>
                    <a:pt x="3610" y="643"/>
                    <a:pt x="3034" y="192"/>
                  </a:cubicBezTo>
                  <a:cubicBezTo>
                    <a:pt x="2868" y="62"/>
                    <a:pt x="2664" y="1"/>
                    <a:pt x="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986331" y="3389382"/>
              <a:ext cx="256662" cy="266416"/>
            </a:xfrm>
            <a:custGeom>
              <a:avLst/>
              <a:gdLst/>
              <a:ahLst/>
              <a:cxnLst/>
              <a:rect l="l" t="t" r="r" b="b"/>
              <a:pathLst>
                <a:path w="3184" h="3305" extrusionOk="0">
                  <a:moveTo>
                    <a:pt x="2256" y="66"/>
                  </a:moveTo>
                  <a:cubicBezTo>
                    <a:pt x="2444" y="66"/>
                    <a:pt x="2617" y="116"/>
                    <a:pt x="2757" y="222"/>
                  </a:cubicBezTo>
                  <a:cubicBezTo>
                    <a:pt x="2983" y="397"/>
                    <a:pt x="3108" y="723"/>
                    <a:pt x="3083" y="1124"/>
                  </a:cubicBezTo>
                  <a:cubicBezTo>
                    <a:pt x="3033" y="1525"/>
                    <a:pt x="2857" y="1951"/>
                    <a:pt x="2557" y="2352"/>
                  </a:cubicBezTo>
                  <a:cubicBezTo>
                    <a:pt x="2120" y="2916"/>
                    <a:pt x="1538" y="3255"/>
                    <a:pt x="1060" y="3255"/>
                  </a:cubicBezTo>
                  <a:cubicBezTo>
                    <a:pt x="880" y="3255"/>
                    <a:pt x="714" y="3207"/>
                    <a:pt x="577" y="3104"/>
                  </a:cubicBezTo>
                  <a:cubicBezTo>
                    <a:pt x="75" y="2728"/>
                    <a:pt x="151" y="1775"/>
                    <a:pt x="752" y="973"/>
                  </a:cubicBezTo>
                  <a:cubicBezTo>
                    <a:pt x="1185" y="396"/>
                    <a:pt x="1773" y="66"/>
                    <a:pt x="2256" y="66"/>
                  </a:cubicBezTo>
                  <a:close/>
                  <a:moveTo>
                    <a:pt x="2243" y="0"/>
                  </a:moveTo>
                  <a:cubicBezTo>
                    <a:pt x="1745" y="0"/>
                    <a:pt x="1148" y="335"/>
                    <a:pt x="702" y="923"/>
                  </a:cubicBezTo>
                  <a:cubicBezTo>
                    <a:pt x="75" y="1750"/>
                    <a:pt x="0" y="2753"/>
                    <a:pt x="527" y="3154"/>
                  </a:cubicBezTo>
                  <a:cubicBezTo>
                    <a:pt x="677" y="3254"/>
                    <a:pt x="852" y="3304"/>
                    <a:pt x="1053" y="3304"/>
                  </a:cubicBezTo>
                  <a:cubicBezTo>
                    <a:pt x="1554" y="3304"/>
                    <a:pt x="2181" y="2978"/>
                    <a:pt x="2607" y="2377"/>
                  </a:cubicBezTo>
                  <a:cubicBezTo>
                    <a:pt x="2908" y="1976"/>
                    <a:pt x="3108" y="1525"/>
                    <a:pt x="3133" y="1124"/>
                  </a:cubicBezTo>
                  <a:cubicBezTo>
                    <a:pt x="3183" y="698"/>
                    <a:pt x="3058" y="347"/>
                    <a:pt x="2782" y="171"/>
                  </a:cubicBezTo>
                  <a:cubicBezTo>
                    <a:pt x="2630" y="56"/>
                    <a:pt x="2445" y="0"/>
                    <a:pt x="2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7491299" y="1590972"/>
              <a:ext cx="175891" cy="175810"/>
            </a:xfrm>
            <a:custGeom>
              <a:avLst/>
              <a:gdLst/>
              <a:ahLst/>
              <a:cxnLst/>
              <a:rect l="l" t="t" r="r" b="b"/>
              <a:pathLst>
                <a:path w="2182" h="2181" extrusionOk="0">
                  <a:moveTo>
                    <a:pt x="1079" y="0"/>
                  </a:moveTo>
                  <a:lnTo>
                    <a:pt x="803" y="827"/>
                  </a:lnTo>
                  <a:lnTo>
                    <a:pt x="1" y="1128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79"/>
                  </a:lnTo>
                  <a:lnTo>
                    <a:pt x="2181" y="1078"/>
                  </a:lnTo>
                  <a:lnTo>
                    <a:pt x="1379" y="802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7650909" y="3615251"/>
              <a:ext cx="177906" cy="175891"/>
            </a:xfrm>
            <a:custGeom>
              <a:avLst/>
              <a:gdLst/>
              <a:ahLst/>
              <a:cxnLst/>
              <a:rect l="l" t="t" r="r" b="b"/>
              <a:pathLst>
                <a:path w="2207" h="2182" extrusionOk="0">
                  <a:moveTo>
                    <a:pt x="1079" y="1"/>
                  </a:moveTo>
                  <a:lnTo>
                    <a:pt x="828" y="803"/>
                  </a:lnTo>
                  <a:lnTo>
                    <a:pt x="1" y="1104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54"/>
                  </a:lnTo>
                  <a:lnTo>
                    <a:pt x="2206" y="1054"/>
                  </a:lnTo>
                  <a:lnTo>
                    <a:pt x="1379" y="80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6618524" y="3322314"/>
              <a:ext cx="175891" cy="177906"/>
            </a:xfrm>
            <a:custGeom>
              <a:avLst/>
              <a:gdLst/>
              <a:ahLst/>
              <a:cxnLst/>
              <a:rect l="l" t="t" r="r" b="b"/>
              <a:pathLst>
                <a:path w="2182" h="2207" extrusionOk="0">
                  <a:moveTo>
                    <a:pt x="1078" y="1"/>
                  </a:moveTo>
                  <a:lnTo>
                    <a:pt x="803" y="828"/>
                  </a:lnTo>
                  <a:lnTo>
                    <a:pt x="1" y="1129"/>
                  </a:lnTo>
                  <a:lnTo>
                    <a:pt x="828" y="1379"/>
                  </a:lnTo>
                  <a:lnTo>
                    <a:pt x="1129" y="2206"/>
                  </a:lnTo>
                  <a:lnTo>
                    <a:pt x="1379" y="1379"/>
                  </a:lnTo>
                  <a:lnTo>
                    <a:pt x="2181" y="1079"/>
                  </a:lnTo>
                  <a:lnTo>
                    <a:pt x="1354" y="828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588214" y="1639419"/>
              <a:ext cx="175891" cy="175891"/>
            </a:xfrm>
            <a:custGeom>
              <a:avLst/>
              <a:gdLst/>
              <a:ahLst/>
              <a:cxnLst/>
              <a:rect l="l" t="t" r="r" b="b"/>
              <a:pathLst>
                <a:path w="2182" h="2182" extrusionOk="0">
                  <a:moveTo>
                    <a:pt x="1079" y="1"/>
                  </a:moveTo>
                  <a:lnTo>
                    <a:pt x="803" y="828"/>
                  </a:lnTo>
                  <a:lnTo>
                    <a:pt x="1" y="1103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54"/>
                  </a:lnTo>
                  <a:lnTo>
                    <a:pt x="2181" y="1078"/>
                  </a:lnTo>
                  <a:lnTo>
                    <a:pt x="1354" y="80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968053" y="2104136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527" y="0"/>
                  </a:moveTo>
                  <a:lnTo>
                    <a:pt x="527" y="251"/>
                  </a:lnTo>
                  <a:lnTo>
                    <a:pt x="276" y="251"/>
                  </a:lnTo>
                  <a:lnTo>
                    <a:pt x="276" y="501"/>
                  </a:lnTo>
                  <a:lnTo>
                    <a:pt x="26" y="501"/>
                  </a:lnTo>
                  <a:lnTo>
                    <a:pt x="1" y="1278"/>
                  </a:lnTo>
                  <a:lnTo>
                    <a:pt x="276" y="1278"/>
                  </a:lnTo>
                  <a:lnTo>
                    <a:pt x="251" y="1529"/>
                  </a:lnTo>
                  <a:lnTo>
                    <a:pt x="527" y="1529"/>
                  </a:lnTo>
                  <a:lnTo>
                    <a:pt x="527" y="1805"/>
                  </a:lnTo>
                  <a:lnTo>
                    <a:pt x="1805" y="1805"/>
                  </a:lnTo>
                  <a:lnTo>
                    <a:pt x="1805" y="777"/>
                  </a:lnTo>
                  <a:lnTo>
                    <a:pt x="1028" y="777"/>
                  </a:lnTo>
                  <a:lnTo>
                    <a:pt x="1028" y="1028"/>
                  </a:lnTo>
                  <a:lnTo>
                    <a:pt x="1304" y="1028"/>
                  </a:lnTo>
                  <a:lnTo>
                    <a:pt x="1279" y="1554"/>
                  </a:lnTo>
                  <a:lnTo>
                    <a:pt x="778" y="1554"/>
                  </a:lnTo>
                  <a:lnTo>
                    <a:pt x="778" y="1278"/>
                  </a:lnTo>
                  <a:lnTo>
                    <a:pt x="527" y="1278"/>
                  </a:lnTo>
                  <a:lnTo>
                    <a:pt x="527" y="526"/>
                  </a:lnTo>
                  <a:lnTo>
                    <a:pt x="778" y="526"/>
                  </a:lnTo>
                  <a:lnTo>
                    <a:pt x="778" y="251"/>
                  </a:lnTo>
                  <a:lnTo>
                    <a:pt x="1805" y="276"/>
                  </a:lnTo>
                  <a:lnTo>
                    <a:pt x="1805" y="25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7133709" y="2106151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1028" y="251"/>
                  </a:moveTo>
                  <a:lnTo>
                    <a:pt x="1028" y="501"/>
                  </a:lnTo>
                  <a:lnTo>
                    <a:pt x="1304" y="526"/>
                  </a:lnTo>
                  <a:lnTo>
                    <a:pt x="1279" y="1028"/>
                  </a:lnTo>
                  <a:lnTo>
                    <a:pt x="527" y="1028"/>
                  </a:lnTo>
                  <a:lnTo>
                    <a:pt x="527" y="501"/>
                  </a:lnTo>
                  <a:lnTo>
                    <a:pt x="778" y="501"/>
                  </a:lnTo>
                  <a:lnTo>
                    <a:pt x="778" y="251"/>
                  </a:lnTo>
                  <a:close/>
                  <a:moveTo>
                    <a:pt x="527" y="0"/>
                  </a:moveTo>
                  <a:lnTo>
                    <a:pt x="527" y="251"/>
                  </a:lnTo>
                  <a:lnTo>
                    <a:pt x="276" y="251"/>
                  </a:lnTo>
                  <a:lnTo>
                    <a:pt x="276" y="501"/>
                  </a:lnTo>
                  <a:lnTo>
                    <a:pt x="1" y="501"/>
                  </a:lnTo>
                  <a:lnTo>
                    <a:pt x="1" y="1780"/>
                  </a:lnTo>
                  <a:lnTo>
                    <a:pt x="502" y="1780"/>
                  </a:lnTo>
                  <a:lnTo>
                    <a:pt x="527" y="1278"/>
                  </a:lnTo>
                  <a:lnTo>
                    <a:pt x="1279" y="1278"/>
                  </a:lnTo>
                  <a:lnTo>
                    <a:pt x="1279" y="1805"/>
                  </a:lnTo>
                  <a:lnTo>
                    <a:pt x="1805" y="1805"/>
                  </a:lnTo>
                  <a:lnTo>
                    <a:pt x="1805" y="526"/>
                  </a:lnTo>
                  <a:lnTo>
                    <a:pt x="1555" y="526"/>
                  </a:lnTo>
                  <a:lnTo>
                    <a:pt x="1555" y="251"/>
                  </a:lnTo>
                  <a:lnTo>
                    <a:pt x="1304" y="251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7299364" y="2106151"/>
              <a:ext cx="145582" cy="147516"/>
            </a:xfrm>
            <a:custGeom>
              <a:avLst/>
              <a:gdLst/>
              <a:ahLst/>
              <a:cxnLst/>
              <a:rect l="l" t="t" r="r" b="b"/>
              <a:pathLst>
                <a:path w="1806" h="1830" extrusionOk="0">
                  <a:moveTo>
                    <a:pt x="1" y="0"/>
                  </a:moveTo>
                  <a:lnTo>
                    <a:pt x="1" y="1805"/>
                  </a:lnTo>
                  <a:lnTo>
                    <a:pt x="502" y="1805"/>
                  </a:lnTo>
                  <a:lnTo>
                    <a:pt x="527" y="777"/>
                  </a:lnTo>
                  <a:lnTo>
                    <a:pt x="778" y="777"/>
                  </a:lnTo>
                  <a:lnTo>
                    <a:pt x="778" y="1303"/>
                  </a:lnTo>
                  <a:lnTo>
                    <a:pt x="1029" y="1303"/>
                  </a:lnTo>
                  <a:lnTo>
                    <a:pt x="1029" y="777"/>
                  </a:lnTo>
                  <a:lnTo>
                    <a:pt x="1279" y="777"/>
                  </a:lnTo>
                  <a:lnTo>
                    <a:pt x="1279" y="1805"/>
                  </a:lnTo>
                  <a:lnTo>
                    <a:pt x="1780" y="1830"/>
                  </a:lnTo>
                  <a:lnTo>
                    <a:pt x="1805" y="25"/>
                  </a:lnTo>
                  <a:lnTo>
                    <a:pt x="1304" y="25"/>
                  </a:lnTo>
                  <a:lnTo>
                    <a:pt x="1304" y="276"/>
                  </a:lnTo>
                  <a:lnTo>
                    <a:pt x="1029" y="276"/>
                  </a:lnTo>
                  <a:lnTo>
                    <a:pt x="1029" y="526"/>
                  </a:lnTo>
                  <a:lnTo>
                    <a:pt x="778" y="526"/>
                  </a:lnTo>
                  <a:lnTo>
                    <a:pt x="778" y="276"/>
                  </a:lnTo>
                  <a:lnTo>
                    <a:pt x="527" y="276"/>
                  </a:lnTo>
                  <a:lnTo>
                    <a:pt x="527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7465101" y="2108166"/>
              <a:ext cx="145501" cy="145501"/>
            </a:xfrm>
            <a:custGeom>
              <a:avLst/>
              <a:gdLst/>
              <a:ahLst/>
              <a:cxnLst/>
              <a:rect l="l" t="t" r="r" b="b"/>
              <a:pathLst>
                <a:path w="1805" h="1805" extrusionOk="0">
                  <a:moveTo>
                    <a:pt x="0" y="0"/>
                  </a:moveTo>
                  <a:lnTo>
                    <a:pt x="0" y="1805"/>
                  </a:lnTo>
                  <a:lnTo>
                    <a:pt x="1780" y="1805"/>
                  </a:lnTo>
                  <a:lnTo>
                    <a:pt x="1780" y="1554"/>
                  </a:lnTo>
                  <a:lnTo>
                    <a:pt x="501" y="1554"/>
                  </a:lnTo>
                  <a:lnTo>
                    <a:pt x="501" y="1028"/>
                  </a:lnTo>
                  <a:lnTo>
                    <a:pt x="1529" y="1053"/>
                  </a:lnTo>
                  <a:lnTo>
                    <a:pt x="1529" y="777"/>
                  </a:lnTo>
                  <a:lnTo>
                    <a:pt x="526" y="777"/>
                  </a:lnTo>
                  <a:lnTo>
                    <a:pt x="526" y="251"/>
                  </a:lnTo>
                  <a:lnTo>
                    <a:pt x="1805" y="276"/>
                  </a:lnTo>
                  <a:lnTo>
                    <a:pt x="180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966038" y="2302114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1304" y="276"/>
                  </a:moveTo>
                  <a:lnTo>
                    <a:pt x="1304" y="1554"/>
                  </a:lnTo>
                  <a:lnTo>
                    <a:pt x="527" y="1554"/>
                  </a:lnTo>
                  <a:lnTo>
                    <a:pt x="527" y="276"/>
                  </a:lnTo>
                  <a:close/>
                  <a:moveTo>
                    <a:pt x="276" y="0"/>
                  </a:moveTo>
                  <a:lnTo>
                    <a:pt x="276" y="251"/>
                  </a:lnTo>
                  <a:lnTo>
                    <a:pt x="26" y="251"/>
                  </a:lnTo>
                  <a:lnTo>
                    <a:pt x="1" y="1554"/>
                  </a:lnTo>
                  <a:lnTo>
                    <a:pt x="276" y="1554"/>
                  </a:lnTo>
                  <a:lnTo>
                    <a:pt x="276" y="1805"/>
                  </a:lnTo>
                  <a:lnTo>
                    <a:pt x="1554" y="1805"/>
                  </a:lnTo>
                  <a:lnTo>
                    <a:pt x="1554" y="1554"/>
                  </a:lnTo>
                  <a:lnTo>
                    <a:pt x="1805" y="1554"/>
                  </a:lnTo>
                  <a:lnTo>
                    <a:pt x="1805" y="276"/>
                  </a:lnTo>
                  <a:lnTo>
                    <a:pt x="1554" y="276"/>
                  </a:lnTo>
                  <a:lnTo>
                    <a:pt x="1554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131693" y="2304129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26" y="0"/>
                  </a:moveTo>
                  <a:lnTo>
                    <a:pt x="1" y="1028"/>
                  </a:lnTo>
                  <a:lnTo>
                    <a:pt x="276" y="1028"/>
                  </a:lnTo>
                  <a:lnTo>
                    <a:pt x="276" y="1278"/>
                  </a:lnTo>
                  <a:lnTo>
                    <a:pt x="527" y="1278"/>
                  </a:lnTo>
                  <a:lnTo>
                    <a:pt x="527" y="1529"/>
                  </a:lnTo>
                  <a:lnTo>
                    <a:pt x="778" y="1554"/>
                  </a:lnTo>
                  <a:lnTo>
                    <a:pt x="778" y="1805"/>
                  </a:lnTo>
                  <a:lnTo>
                    <a:pt x="1028" y="1805"/>
                  </a:lnTo>
                  <a:lnTo>
                    <a:pt x="1028" y="1554"/>
                  </a:lnTo>
                  <a:lnTo>
                    <a:pt x="1279" y="1554"/>
                  </a:lnTo>
                  <a:lnTo>
                    <a:pt x="1279" y="1278"/>
                  </a:lnTo>
                  <a:lnTo>
                    <a:pt x="1555" y="1304"/>
                  </a:lnTo>
                  <a:lnTo>
                    <a:pt x="1555" y="1028"/>
                  </a:lnTo>
                  <a:lnTo>
                    <a:pt x="1805" y="1028"/>
                  </a:lnTo>
                  <a:lnTo>
                    <a:pt x="1805" y="0"/>
                  </a:lnTo>
                  <a:lnTo>
                    <a:pt x="1304" y="0"/>
                  </a:lnTo>
                  <a:lnTo>
                    <a:pt x="1304" y="777"/>
                  </a:lnTo>
                  <a:lnTo>
                    <a:pt x="1028" y="777"/>
                  </a:lnTo>
                  <a:lnTo>
                    <a:pt x="1028" y="1028"/>
                  </a:lnTo>
                  <a:lnTo>
                    <a:pt x="778" y="1028"/>
                  </a:lnTo>
                  <a:lnTo>
                    <a:pt x="778" y="777"/>
                  </a:lnTo>
                  <a:lnTo>
                    <a:pt x="527" y="77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7297349" y="2306144"/>
              <a:ext cx="145582" cy="145501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26" y="0"/>
                  </a:moveTo>
                  <a:lnTo>
                    <a:pt x="1" y="1780"/>
                  </a:lnTo>
                  <a:lnTo>
                    <a:pt x="1805" y="1805"/>
                  </a:lnTo>
                  <a:lnTo>
                    <a:pt x="1805" y="1554"/>
                  </a:lnTo>
                  <a:lnTo>
                    <a:pt x="527" y="1529"/>
                  </a:lnTo>
                  <a:lnTo>
                    <a:pt x="527" y="1028"/>
                  </a:lnTo>
                  <a:lnTo>
                    <a:pt x="1555" y="1028"/>
                  </a:lnTo>
                  <a:lnTo>
                    <a:pt x="1555" y="777"/>
                  </a:lnTo>
                  <a:lnTo>
                    <a:pt x="527" y="752"/>
                  </a:lnTo>
                  <a:lnTo>
                    <a:pt x="527" y="251"/>
                  </a:lnTo>
                  <a:lnTo>
                    <a:pt x="180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463085" y="2306144"/>
              <a:ext cx="145501" cy="147516"/>
            </a:xfrm>
            <a:custGeom>
              <a:avLst/>
              <a:gdLst/>
              <a:ahLst/>
              <a:cxnLst/>
              <a:rect l="l" t="t" r="r" b="b"/>
              <a:pathLst>
                <a:path w="1805" h="1830" extrusionOk="0">
                  <a:moveTo>
                    <a:pt x="1278" y="251"/>
                  </a:moveTo>
                  <a:lnTo>
                    <a:pt x="1278" y="702"/>
                  </a:lnTo>
                  <a:lnTo>
                    <a:pt x="1028" y="702"/>
                  </a:lnTo>
                  <a:lnTo>
                    <a:pt x="1003" y="928"/>
                  </a:lnTo>
                  <a:lnTo>
                    <a:pt x="501" y="928"/>
                  </a:lnTo>
                  <a:lnTo>
                    <a:pt x="526" y="276"/>
                  </a:lnTo>
                  <a:lnTo>
                    <a:pt x="1278" y="251"/>
                  </a:lnTo>
                  <a:close/>
                  <a:moveTo>
                    <a:pt x="0" y="0"/>
                  </a:moveTo>
                  <a:lnTo>
                    <a:pt x="0" y="1805"/>
                  </a:lnTo>
                  <a:lnTo>
                    <a:pt x="501" y="1805"/>
                  </a:lnTo>
                  <a:lnTo>
                    <a:pt x="501" y="1304"/>
                  </a:lnTo>
                  <a:lnTo>
                    <a:pt x="777" y="1304"/>
                  </a:lnTo>
                  <a:lnTo>
                    <a:pt x="777" y="1554"/>
                  </a:lnTo>
                  <a:lnTo>
                    <a:pt x="1028" y="1554"/>
                  </a:lnTo>
                  <a:lnTo>
                    <a:pt x="1028" y="1805"/>
                  </a:lnTo>
                  <a:lnTo>
                    <a:pt x="1779" y="1830"/>
                  </a:lnTo>
                  <a:lnTo>
                    <a:pt x="1805" y="1554"/>
                  </a:lnTo>
                  <a:lnTo>
                    <a:pt x="1529" y="1554"/>
                  </a:lnTo>
                  <a:lnTo>
                    <a:pt x="1529" y="1304"/>
                  </a:lnTo>
                  <a:lnTo>
                    <a:pt x="1278" y="1304"/>
                  </a:lnTo>
                  <a:lnTo>
                    <a:pt x="1278" y="1053"/>
                  </a:lnTo>
                  <a:lnTo>
                    <a:pt x="1805" y="1053"/>
                  </a:lnTo>
                  <a:lnTo>
                    <a:pt x="1805" y="276"/>
                  </a:lnTo>
                  <a:lnTo>
                    <a:pt x="1554" y="276"/>
                  </a:lnTo>
                  <a:lnTo>
                    <a:pt x="1554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33"/>
          <p:cNvSpPr/>
          <p:nvPr/>
        </p:nvSpPr>
        <p:spPr>
          <a:xfrm rot="7472203">
            <a:off x="4992428" y="4143624"/>
            <a:ext cx="164102" cy="331321"/>
          </a:xfrm>
          <a:custGeom>
            <a:avLst/>
            <a:gdLst/>
            <a:ahLst/>
            <a:cxnLst/>
            <a:rect l="l" t="t" r="r" b="b"/>
            <a:pathLst>
              <a:path w="778" h="1571" extrusionOk="0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Cá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648" name="Google Shape;648;p34"/>
          <p:cNvSpPr txBox="1">
            <a:spLocks noGrp="1"/>
          </p:cNvSpPr>
          <p:nvPr>
            <p:ph type="title" idx="2"/>
          </p:nvPr>
        </p:nvSpPr>
        <p:spPr>
          <a:xfrm>
            <a:off x="1304938" y="2571750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Trọng lượng</a:t>
            </a:r>
            <a:endParaRPr sz="2000"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649" name="Google Shape;649;p34"/>
          <p:cNvGrpSpPr/>
          <p:nvPr/>
        </p:nvGrpSpPr>
        <p:grpSpPr>
          <a:xfrm>
            <a:off x="1927526" y="1519373"/>
            <a:ext cx="733044" cy="733044"/>
            <a:chOff x="1377750" y="1690325"/>
            <a:chExt cx="771300" cy="771300"/>
          </a:xfrm>
        </p:grpSpPr>
        <p:sp>
          <p:nvSpPr>
            <p:cNvPr id="650" name="Google Shape;650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34"/>
          <p:cNvGrpSpPr/>
          <p:nvPr/>
        </p:nvGrpSpPr>
        <p:grpSpPr>
          <a:xfrm>
            <a:off x="4205476" y="2909461"/>
            <a:ext cx="733044" cy="733044"/>
            <a:chOff x="1377750" y="1690325"/>
            <a:chExt cx="771300" cy="771300"/>
          </a:xfrm>
        </p:grpSpPr>
        <p:sp>
          <p:nvSpPr>
            <p:cNvPr id="656" name="Google Shape;656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34"/>
          <p:cNvGrpSpPr/>
          <p:nvPr/>
        </p:nvGrpSpPr>
        <p:grpSpPr>
          <a:xfrm>
            <a:off x="6461001" y="1519373"/>
            <a:ext cx="733044" cy="733044"/>
            <a:chOff x="1377750" y="1690325"/>
            <a:chExt cx="771300" cy="771300"/>
          </a:xfrm>
        </p:grpSpPr>
        <p:sp>
          <p:nvSpPr>
            <p:cNvPr id="662" name="Google Shape;662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34"/>
          <p:cNvSpPr txBox="1">
            <a:spLocks noGrp="1"/>
          </p:cNvSpPr>
          <p:nvPr>
            <p:ph type="title" idx="2"/>
          </p:nvPr>
        </p:nvSpPr>
        <p:spPr>
          <a:xfrm>
            <a:off x="5838413" y="2571750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Tốc độ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8" name="Google Shape;668;p34"/>
          <p:cNvSpPr txBox="1"/>
          <p:nvPr/>
        </p:nvSpPr>
        <p:spPr>
          <a:xfrm>
            <a:off x="3072000" y="39403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Giá trị</a:t>
            </a:r>
            <a:endParaRPr sz="20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69" name="Google Shape;669;p34"/>
          <p:cNvSpPr/>
          <p:nvPr/>
        </p:nvSpPr>
        <p:spPr>
          <a:xfrm>
            <a:off x="4404000" y="3059229"/>
            <a:ext cx="335999" cy="433505"/>
          </a:xfrm>
          <a:custGeom>
            <a:avLst/>
            <a:gdLst/>
            <a:ahLst/>
            <a:cxnLst/>
            <a:rect l="l" t="t" r="r" b="b"/>
            <a:pathLst>
              <a:path w="2521" h="5767" extrusionOk="0">
                <a:moveTo>
                  <a:pt x="1261" y="1"/>
                </a:moveTo>
                <a:cubicBezTo>
                  <a:pt x="1072" y="1"/>
                  <a:pt x="851" y="190"/>
                  <a:pt x="851" y="379"/>
                </a:cubicBezTo>
                <a:lnTo>
                  <a:pt x="851" y="662"/>
                </a:lnTo>
                <a:cubicBezTo>
                  <a:pt x="379" y="820"/>
                  <a:pt x="1" y="1293"/>
                  <a:pt x="1" y="1828"/>
                </a:cubicBezTo>
                <a:cubicBezTo>
                  <a:pt x="1" y="2521"/>
                  <a:pt x="568" y="2899"/>
                  <a:pt x="1009" y="3214"/>
                </a:cubicBezTo>
                <a:cubicBezTo>
                  <a:pt x="1324" y="3466"/>
                  <a:pt x="1671" y="3687"/>
                  <a:pt x="1671" y="3939"/>
                </a:cubicBezTo>
                <a:cubicBezTo>
                  <a:pt x="1671" y="4160"/>
                  <a:pt x="1482" y="4349"/>
                  <a:pt x="1261" y="4349"/>
                </a:cubicBezTo>
                <a:cubicBezTo>
                  <a:pt x="1072" y="4349"/>
                  <a:pt x="851" y="4160"/>
                  <a:pt x="851" y="3939"/>
                </a:cubicBezTo>
                <a:cubicBezTo>
                  <a:pt x="851" y="3687"/>
                  <a:pt x="631" y="3529"/>
                  <a:pt x="442" y="3529"/>
                </a:cubicBezTo>
                <a:cubicBezTo>
                  <a:pt x="253" y="3529"/>
                  <a:pt x="64" y="3718"/>
                  <a:pt x="64" y="3939"/>
                </a:cubicBezTo>
                <a:cubicBezTo>
                  <a:pt x="64" y="4475"/>
                  <a:pt x="410" y="4916"/>
                  <a:pt x="883" y="5105"/>
                </a:cubicBezTo>
                <a:lnTo>
                  <a:pt x="883" y="5388"/>
                </a:lnTo>
                <a:cubicBezTo>
                  <a:pt x="883" y="5609"/>
                  <a:pt x="1072" y="5766"/>
                  <a:pt x="1324" y="5766"/>
                </a:cubicBezTo>
                <a:cubicBezTo>
                  <a:pt x="1545" y="5766"/>
                  <a:pt x="1702" y="5577"/>
                  <a:pt x="1702" y="5388"/>
                </a:cubicBezTo>
                <a:lnTo>
                  <a:pt x="1702" y="5105"/>
                </a:lnTo>
                <a:cubicBezTo>
                  <a:pt x="2175" y="4947"/>
                  <a:pt x="2521" y="4475"/>
                  <a:pt x="2521" y="3939"/>
                </a:cubicBezTo>
                <a:cubicBezTo>
                  <a:pt x="2521" y="3246"/>
                  <a:pt x="1986" y="2868"/>
                  <a:pt x="1545" y="2553"/>
                </a:cubicBezTo>
                <a:cubicBezTo>
                  <a:pt x="1229" y="2301"/>
                  <a:pt x="883" y="2080"/>
                  <a:pt x="883" y="1828"/>
                </a:cubicBezTo>
                <a:cubicBezTo>
                  <a:pt x="883" y="1608"/>
                  <a:pt x="1072" y="1450"/>
                  <a:pt x="1261" y="1450"/>
                </a:cubicBezTo>
                <a:cubicBezTo>
                  <a:pt x="1513" y="1450"/>
                  <a:pt x="1671" y="1639"/>
                  <a:pt x="1671" y="1828"/>
                </a:cubicBezTo>
                <a:cubicBezTo>
                  <a:pt x="1671" y="2080"/>
                  <a:pt x="1860" y="2269"/>
                  <a:pt x="2112" y="2269"/>
                </a:cubicBezTo>
                <a:cubicBezTo>
                  <a:pt x="2332" y="2269"/>
                  <a:pt x="2490" y="2080"/>
                  <a:pt x="2490" y="1828"/>
                </a:cubicBezTo>
                <a:cubicBezTo>
                  <a:pt x="2490" y="1293"/>
                  <a:pt x="2143" y="852"/>
                  <a:pt x="1671" y="662"/>
                </a:cubicBezTo>
                <a:lnTo>
                  <a:pt x="1671" y="379"/>
                </a:lnTo>
                <a:cubicBezTo>
                  <a:pt x="1671" y="158"/>
                  <a:pt x="1482" y="1"/>
                  <a:pt x="1261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34"/>
          <p:cNvGrpSpPr/>
          <p:nvPr/>
        </p:nvGrpSpPr>
        <p:grpSpPr>
          <a:xfrm>
            <a:off x="6598107" y="1669169"/>
            <a:ext cx="458841" cy="433495"/>
            <a:chOff x="3321775" y="3402225"/>
            <a:chExt cx="382750" cy="376200"/>
          </a:xfrm>
        </p:grpSpPr>
        <p:sp>
          <p:nvSpPr>
            <p:cNvPr id="671" name="Google Shape;671;p34"/>
            <p:cNvSpPr/>
            <p:nvPr/>
          </p:nvSpPr>
          <p:spPr>
            <a:xfrm>
              <a:off x="3607700" y="3402225"/>
              <a:ext cx="96375" cy="91600"/>
            </a:xfrm>
            <a:custGeom>
              <a:avLst/>
              <a:gdLst/>
              <a:ahLst/>
              <a:cxnLst/>
              <a:rect l="l" t="t" r="r" b="b"/>
              <a:pathLst>
                <a:path w="3855" h="3664" extrusionOk="0">
                  <a:moveTo>
                    <a:pt x="2538" y="1"/>
                  </a:moveTo>
                  <a:cubicBezTo>
                    <a:pt x="2054" y="1"/>
                    <a:pt x="1434" y="210"/>
                    <a:pt x="678" y="630"/>
                  </a:cubicBezTo>
                  <a:cubicBezTo>
                    <a:pt x="446" y="755"/>
                    <a:pt x="232" y="880"/>
                    <a:pt x="0" y="1041"/>
                  </a:cubicBezTo>
                  <a:cubicBezTo>
                    <a:pt x="179" y="2397"/>
                    <a:pt x="1267" y="3485"/>
                    <a:pt x="2623" y="3664"/>
                  </a:cubicBezTo>
                  <a:cubicBezTo>
                    <a:pt x="2784" y="3432"/>
                    <a:pt x="2909" y="3217"/>
                    <a:pt x="3034" y="2985"/>
                  </a:cubicBezTo>
                  <a:cubicBezTo>
                    <a:pt x="3747" y="1701"/>
                    <a:pt x="3854" y="809"/>
                    <a:pt x="3355" y="309"/>
                  </a:cubicBezTo>
                  <a:cubicBezTo>
                    <a:pt x="3149" y="103"/>
                    <a:pt x="2877" y="1"/>
                    <a:pt x="253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417675" y="3705000"/>
              <a:ext cx="68275" cy="66275"/>
            </a:xfrm>
            <a:custGeom>
              <a:avLst/>
              <a:gdLst/>
              <a:ahLst/>
              <a:cxnLst/>
              <a:rect l="l" t="t" r="r" b="b"/>
              <a:pathLst>
                <a:path w="2731" h="2651" extrusionOk="0">
                  <a:moveTo>
                    <a:pt x="2240" y="1"/>
                  </a:moveTo>
                  <a:cubicBezTo>
                    <a:pt x="2128" y="1"/>
                    <a:pt x="2017" y="46"/>
                    <a:pt x="1927" y="135"/>
                  </a:cubicBezTo>
                  <a:lnTo>
                    <a:pt x="161" y="1901"/>
                  </a:lnTo>
                  <a:cubicBezTo>
                    <a:pt x="0" y="2062"/>
                    <a:pt x="0" y="2347"/>
                    <a:pt x="161" y="2508"/>
                  </a:cubicBezTo>
                  <a:cubicBezTo>
                    <a:pt x="250" y="2597"/>
                    <a:pt x="357" y="2651"/>
                    <a:pt x="482" y="2651"/>
                  </a:cubicBezTo>
                  <a:cubicBezTo>
                    <a:pt x="589" y="2651"/>
                    <a:pt x="696" y="2597"/>
                    <a:pt x="785" y="2508"/>
                  </a:cubicBezTo>
                  <a:lnTo>
                    <a:pt x="2552" y="759"/>
                  </a:lnTo>
                  <a:cubicBezTo>
                    <a:pt x="2730" y="581"/>
                    <a:pt x="2730" y="295"/>
                    <a:pt x="2552" y="135"/>
                  </a:cubicBezTo>
                  <a:cubicBezTo>
                    <a:pt x="2463" y="46"/>
                    <a:pt x="2351" y="1"/>
                    <a:pt x="22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3329350" y="3616700"/>
              <a:ext cx="68275" cy="66250"/>
            </a:xfrm>
            <a:custGeom>
              <a:avLst/>
              <a:gdLst/>
              <a:ahLst/>
              <a:cxnLst/>
              <a:rect l="l" t="t" r="r" b="b"/>
              <a:pathLst>
                <a:path w="2731" h="2650" extrusionOk="0">
                  <a:moveTo>
                    <a:pt x="2246" y="0"/>
                  </a:moveTo>
                  <a:cubicBezTo>
                    <a:pt x="2133" y="0"/>
                    <a:pt x="2017" y="45"/>
                    <a:pt x="1928" y="134"/>
                  </a:cubicBezTo>
                  <a:lnTo>
                    <a:pt x="179" y="1900"/>
                  </a:lnTo>
                  <a:cubicBezTo>
                    <a:pt x="1" y="2061"/>
                    <a:pt x="1" y="2346"/>
                    <a:pt x="179" y="2525"/>
                  </a:cubicBezTo>
                  <a:cubicBezTo>
                    <a:pt x="250" y="2614"/>
                    <a:pt x="375" y="2650"/>
                    <a:pt x="482" y="2650"/>
                  </a:cubicBezTo>
                  <a:cubicBezTo>
                    <a:pt x="589" y="2650"/>
                    <a:pt x="714" y="2614"/>
                    <a:pt x="786" y="2525"/>
                  </a:cubicBezTo>
                  <a:lnTo>
                    <a:pt x="2552" y="758"/>
                  </a:lnTo>
                  <a:cubicBezTo>
                    <a:pt x="2730" y="580"/>
                    <a:pt x="2730" y="312"/>
                    <a:pt x="2552" y="134"/>
                  </a:cubicBezTo>
                  <a:cubicBezTo>
                    <a:pt x="2472" y="45"/>
                    <a:pt x="2360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3321775" y="3683050"/>
              <a:ext cx="97700" cy="95375"/>
            </a:xfrm>
            <a:custGeom>
              <a:avLst/>
              <a:gdLst/>
              <a:ahLst/>
              <a:cxnLst/>
              <a:rect l="l" t="t" r="r" b="b"/>
              <a:pathLst>
                <a:path w="3908" h="3815" extrusionOk="0">
                  <a:moveTo>
                    <a:pt x="3428" y="0"/>
                  </a:moveTo>
                  <a:cubicBezTo>
                    <a:pt x="3315" y="0"/>
                    <a:pt x="3203" y="40"/>
                    <a:pt x="3123" y="121"/>
                  </a:cubicBezTo>
                  <a:lnTo>
                    <a:pt x="179" y="3065"/>
                  </a:lnTo>
                  <a:cubicBezTo>
                    <a:pt x="0" y="3243"/>
                    <a:pt x="0" y="3511"/>
                    <a:pt x="179" y="3689"/>
                  </a:cubicBezTo>
                  <a:cubicBezTo>
                    <a:pt x="268" y="3778"/>
                    <a:pt x="375" y="3814"/>
                    <a:pt x="500" y="3814"/>
                  </a:cubicBezTo>
                  <a:cubicBezTo>
                    <a:pt x="607" y="3814"/>
                    <a:pt x="714" y="3778"/>
                    <a:pt x="803" y="3689"/>
                  </a:cubicBezTo>
                  <a:lnTo>
                    <a:pt x="3747" y="745"/>
                  </a:lnTo>
                  <a:cubicBezTo>
                    <a:pt x="3908" y="567"/>
                    <a:pt x="3908" y="299"/>
                    <a:pt x="3747" y="121"/>
                  </a:cubicBezTo>
                  <a:cubicBezTo>
                    <a:pt x="3658" y="40"/>
                    <a:pt x="3542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3423475" y="3613800"/>
              <a:ext cx="64250" cy="64250"/>
            </a:xfrm>
            <a:custGeom>
              <a:avLst/>
              <a:gdLst/>
              <a:ahLst/>
              <a:cxnLst/>
              <a:rect l="l" t="t" r="r" b="b"/>
              <a:pathLst>
                <a:path w="2570" h="2570" extrusionOk="0">
                  <a:moveTo>
                    <a:pt x="589" y="0"/>
                  </a:moveTo>
                  <a:cubicBezTo>
                    <a:pt x="72" y="1035"/>
                    <a:pt x="0" y="2052"/>
                    <a:pt x="0" y="2106"/>
                  </a:cubicBezTo>
                  <a:cubicBezTo>
                    <a:pt x="0" y="2231"/>
                    <a:pt x="36" y="2355"/>
                    <a:pt x="125" y="2445"/>
                  </a:cubicBezTo>
                  <a:cubicBezTo>
                    <a:pt x="214" y="2516"/>
                    <a:pt x="322" y="2570"/>
                    <a:pt x="446" y="2570"/>
                  </a:cubicBezTo>
                  <a:lnTo>
                    <a:pt x="464" y="2570"/>
                  </a:lnTo>
                  <a:cubicBezTo>
                    <a:pt x="518" y="2570"/>
                    <a:pt x="1535" y="2498"/>
                    <a:pt x="2570" y="1981"/>
                  </a:cubicBezTo>
                  <a:lnTo>
                    <a:pt x="58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3382875" y="3404550"/>
              <a:ext cx="321650" cy="306500"/>
            </a:xfrm>
            <a:custGeom>
              <a:avLst/>
              <a:gdLst/>
              <a:ahLst/>
              <a:cxnLst/>
              <a:rect l="l" t="t" r="r" b="b"/>
              <a:pathLst>
                <a:path w="12866" h="12260" extrusionOk="0">
                  <a:moveTo>
                    <a:pt x="8300" y="3825"/>
                  </a:moveTo>
                  <a:cubicBezTo>
                    <a:pt x="8413" y="3825"/>
                    <a:pt x="8529" y="3865"/>
                    <a:pt x="8619" y="3945"/>
                  </a:cubicBezTo>
                  <a:cubicBezTo>
                    <a:pt x="8779" y="4124"/>
                    <a:pt x="8779" y="4409"/>
                    <a:pt x="8619" y="4570"/>
                  </a:cubicBezTo>
                  <a:lnTo>
                    <a:pt x="7370" y="5819"/>
                  </a:lnTo>
                  <a:cubicBezTo>
                    <a:pt x="7280" y="5908"/>
                    <a:pt x="7173" y="5944"/>
                    <a:pt x="7049" y="5944"/>
                  </a:cubicBezTo>
                  <a:cubicBezTo>
                    <a:pt x="6941" y="5944"/>
                    <a:pt x="6834" y="5908"/>
                    <a:pt x="6745" y="5819"/>
                  </a:cubicBezTo>
                  <a:cubicBezTo>
                    <a:pt x="6567" y="5658"/>
                    <a:pt x="6567" y="5373"/>
                    <a:pt x="6745" y="5194"/>
                  </a:cubicBezTo>
                  <a:lnTo>
                    <a:pt x="7994" y="3945"/>
                  </a:lnTo>
                  <a:cubicBezTo>
                    <a:pt x="8074" y="3865"/>
                    <a:pt x="8186" y="3825"/>
                    <a:pt x="8300" y="3825"/>
                  </a:cubicBezTo>
                  <a:close/>
                  <a:moveTo>
                    <a:pt x="5580" y="0"/>
                  </a:moveTo>
                  <a:cubicBezTo>
                    <a:pt x="5124" y="0"/>
                    <a:pt x="4619" y="306"/>
                    <a:pt x="4408" y="430"/>
                  </a:cubicBezTo>
                  <a:cubicBezTo>
                    <a:pt x="3783" y="805"/>
                    <a:pt x="3070" y="1394"/>
                    <a:pt x="2374" y="2072"/>
                  </a:cubicBezTo>
                  <a:cubicBezTo>
                    <a:pt x="1678" y="2768"/>
                    <a:pt x="1107" y="3499"/>
                    <a:pt x="732" y="4106"/>
                  </a:cubicBezTo>
                  <a:cubicBezTo>
                    <a:pt x="554" y="4409"/>
                    <a:pt x="1" y="5319"/>
                    <a:pt x="500" y="5819"/>
                  </a:cubicBezTo>
                  <a:cubicBezTo>
                    <a:pt x="638" y="5956"/>
                    <a:pt x="818" y="6023"/>
                    <a:pt x="1036" y="6023"/>
                  </a:cubicBezTo>
                  <a:cubicBezTo>
                    <a:pt x="1214" y="6023"/>
                    <a:pt x="1417" y="5978"/>
                    <a:pt x="1642" y="5890"/>
                  </a:cubicBezTo>
                  <a:cubicBezTo>
                    <a:pt x="1910" y="5783"/>
                    <a:pt x="2213" y="5605"/>
                    <a:pt x="2552" y="5373"/>
                  </a:cubicBezTo>
                  <a:lnTo>
                    <a:pt x="3212" y="6033"/>
                  </a:lnTo>
                  <a:lnTo>
                    <a:pt x="2695" y="7210"/>
                  </a:lnTo>
                  <a:cubicBezTo>
                    <a:pt x="2624" y="7371"/>
                    <a:pt x="2659" y="7567"/>
                    <a:pt x="2784" y="7692"/>
                  </a:cubicBezTo>
                  <a:lnTo>
                    <a:pt x="4872" y="9780"/>
                  </a:lnTo>
                  <a:cubicBezTo>
                    <a:pt x="4954" y="9862"/>
                    <a:pt x="5067" y="9905"/>
                    <a:pt x="5180" y="9905"/>
                  </a:cubicBezTo>
                  <a:cubicBezTo>
                    <a:pt x="5239" y="9905"/>
                    <a:pt x="5298" y="9893"/>
                    <a:pt x="5353" y="9869"/>
                  </a:cubicBezTo>
                  <a:lnTo>
                    <a:pt x="6531" y="9352"/>
                  </a:lnTo>
                  <a:lnTo>
                    <a:pt x="7191" y="10012"/>
                  </a:lnTo>
                  <a:cubicBezTo>
                    <a:pt x="6959" y="10351"/>
                    <a:pt x="6781" y="10654"/>
                    <a:pt x="6674" y="10922"/>
                  </a:cubicBezTo>
                  <a:cubicBezTo>
                    <a:pt x="6478" y="11421"/>
                    <a:pt x="6495" y="11814"/>
                    <a:pt x="6745" y="12064"/>
                  </a:cubicBezTo>
                  <a:cubicBezTo>
                    <a:pt x="6888" y="12206"/>
                    <a:pt x="7084" y="12260"/>
                    <a:pt x="7280" y="12260"/>
                  </a:cubicBezTo>
                  <a:cubicBezTo>
                    <a:pt x="7727" y="12260"/>
                    <a:pt x="8244" y="11957"/>
                    <a:pt x="8458" y="11832"/>
                  </a:cubicBezTo>
                  <a:cubicBezTo>
                    <a:pt x="9065" y="11457"/>
                    <a:pt x="9796" y="10886"/>
                    <a:pt x="10492" y="10190"/>
                  </a:cubicBezTo>
                  <a:cubicBezTo>
                    <a:pt x="11170" y="9494"/>
                    <a:pt x="11759" y="8781"/>
                    <a:pt x="12134" y="8156"/>
                  </a:cubicBezTo>
                  <a:cubicBezTo>
                    <a:pt x="12312" y="7853"/>
                    <a:pt x="12865" y="6943"/>
                    <a:pt x="12348" y="6443"/>
                  </a:cubicBezTo>
                  <a:cubicBezTo>
                    <a:pt x="12199" y="6295"/>
                    <a:pt x="12015" y="6239"/>
                    <a:pt x="11821" y="6239"/>
                  </a:cubicBezTo>
                  <a:cubicBezTo>
                    <a:pt x="11363" y="6239"/>
                    <a:pt x="10853" y="6550"/>
                    <a:pt x="10653" y="6675"/>
                  </a:cubicBezTo>
                  <a:cubicBezTo>
                    <a:pt x="10117" y="6978"/>
                    <a:pt x="9529" y="7460"/>
                    <a:pt x="8922" y="8013"/>
                  </a:cubicBezTo>
                  <a:lnTo>
                    <a:pt x="8280" y="7353"/>
                  </a:lnTo>
                  <a:cubicBezTo>
                    <a:pt x="8601" y="7068"/>
                    <a:pt x="8922" y="6764"/>
                    <a:pt x="9243" y="6443"/>
                  </a:cubicBezTo>
                  <a:cubicBezTo>
                    <a:pt x="9921" y="5765"/>
                    <a:pt x="10546" y="5051"/>
                    <a:pt x="11063" y="4373"/>
                  </a:cubicBezTo>
                  <a:cubicBezTo>
                    <a:pt x="9654" y="4017"/>
                    <a:pt x="8547" y="2910"/>
                    <a:pt x="8190" y="1501"/>
                  </a:cubicBezTo>
                  <a:cubicBezTo>
                    <a:pt x="7512" y="2018"/>
                    <a:pt x="6799" y="2643"/>
                    <a:pt x="6121" y="3321"/>
                  </a:cubicBezTo>
                  <a:cubicBezTo>
                    <a:pt x="5800" y="3642"/>
                    <a:pt x="5496" y="3963"/>
                    <a:pt x="5211" y="4284"/>
                  </a:cubicBezTo>
                  <a:lnTo>
                    <a:pt x="4551" y="3642"/>
                  </a:lnTo>
                  <a:cubicBezTo>
                    <a:pt x="5104" y="3035"/>
                    <a:pt x="5585" y="2446"/>
                    <a:pt x="5889" y="1911"/>
                  </a:cubicBezTo>
                  <a:cubicBezTo>
                    <a:pt x="6067" y="1626"/>
                    <a:pt x="6620" y="716"/>
                    <a:pt x="6121" y="216"/>
                  </a:cubicBezTo>
                  <a:cubicBezTo>
                    <a:pt x="5969" y="59"/>
                    <a:pt x="5779" y="0"/>
                    <a:pt x="55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4"/>
          <p:cNvGrpSpPr/>
          <p:nvPr/>
        </p:nvGrpSpPr>
        <p:grpSpPr>
          <a:xfrm>
            <a:off x="2105526" y="1639600"/>
            <a:ext cx="377034" cy="492613"/>
            <a:chOff x="1698075" y="2235900"/>
            <a:chExt cx="256975" cy="376500"/>
          </a:xfrm>
        </p:grpSpPr>
        <p:sp>
          <p:nvSpPr>
            <p:cNvPr id="678" name="Google Shape;678;p34"/>
            <p:cNvSpPr/>
            <p:nvPr/>
          </p:nvSpPr>
          <p:spPr>
            <a:xfrm>
              <a:off x="1698075" y="2235900"/>
              <a:ext cx="256975" cy="287725"/>
            </a:xfrm>
            <a:custGeom>
              <a:avLst/>
              <a:gdLst/>
              <a:ahLst/>
              <a:cxnLst/>
              <a:rect l="l" t="t" r="r" b="b"/>
              <a:pathLst>
                <a:path w="10279" h="11509" extrusionOk="0">
                  <a:moveTo>
                    <a:pt x="4105" y="7120"/>
                  </a:moveTo>
                  <a:cubicBezTo>
                    <a:pt x="4355" y="7120"/>
                    <a:pt x="4551" y="7316"/>
                    <a:pt x="4551" y="7566"/>
                  </a:cubicBezTo>
                  <a:cubicBezTo>
                    <a:pt x="4551" y="7815"/>
                    <a:pt x="4355" y="8012"/>
                    <a:pt x="4105" y="8012"/>
                  </a:cubicBezTo>
                  <a:cubicBezTo>
                    <a:pt x="3873" y="8012"/>
                    <a:pt x="3677" y="7815"/>
                    <a:pt x="3677" y="7566"/>
                  </a:cubicBezTo>
                  <a:cubicBezTo>
                    <a:pt x="3677" y="7316"/>
                    <a:pt x="3873" y="7120"/>
                    <a:pt x="4105" y="7120"/>
                  </a:cubicBezTo>
                  <a:close/>
                  <a:moveTo>
                    <a:pt x="6175" y="7120"/>
                  </a:moveTo>
                  <a:cubicBezTo>
                    <a:pt x="6406" y="7120"/>
                    <a:pt x="6603" y="7316"/>
                    <a:pt x="6603" y="7566"/>
                  </a:cubicBezTo>
                  <a:cubicBezTo>
                    <a:pt x="6603" y="7815"/>
                    <a:pt x="6406" y="8012"/>
                    <a:pt x="6175" y="8012"/>
                  </a:cubicBezTo>
                  <a:cubicBezTo>
                    <a:pt x="5925" y="8012"/>
                    <a:pt x="5728" y="7815"/>
                    <a:pt x="5728" y="7566"/>
                  </a:cubicBezTo>
                  <a:cubicBezTo>
                    <a:pt x="5728" y="7316"/>
                    <a:pt x="5925" y="7120"/>
                    <a:pt x="6175" y="7120"/>
                  </a:cubicBezTo>
                  <a:close/>
                  <a:moveTo>
                    <a:pt x="7281" y="2659"/>
                  </a:moveTo>
                  <a:lnTo>
                    <a:pt x="9404" y="5300"/>
                  </a:lnTo>
                  <a:lnTo>
                    <a:pt x="9404" y="7316"/>
                  </a:lnTo>
                  <a:lnTo>
                    <a:pt x="8530" y="8154"/>
                  </a:lnTo>
                  <a:cubicBezTo>
                    <a:pt x="8530" y="7726"/>
                    <a:pt x="8441" y="7316"/>
                    <a:pt x="8280" y="6923"/>
                  </a:cubicBezTo>
                  <a:cubicBezTo>
                    <a:pt x="8441" y="6673"/>
                    <a:pt x="8530" y="6388"/>
                    <a:pt x="8530" y="6085"/>
                  </a:cubicBezTo>
                  <a:cubicBezTo>
                    <a:pt x="8530" y="5210"/>
                    <a:pt x="7798" y="4479"/>
                    <a:pt x="6906" y="4479"/>
                  </a:cubicBezTo>
                  <a:cubicBezTo>
                    <a:pt x="6531" y="4479"/>
                    <a:pt x="6157" y="4604"/>
                    <a:pt x="5871" y="4854"/>
                  </a:cubicBezTo>
                  <a:cubicBezTo>
                    <a:pt x="5630" y="4800"/>
                    <a:pt x="5385" y="4773"/>
                    <a:pt x="5140" y="4773"/>
                  </a:cubicBezTo>
                  <a:cubicBezTo>
                    <a:pt x="4894" y="4773"/>
                    <a:pt x="4649" y="4800"/>
                    <a:pt x="4408" y="4854"/>
                  </a:cubicBezTo>
                  <a:cubicBezTo>
                    <a:pt x="4123" y="4604"/>
                    <a:pt x="3748" y="4479"/>
                    <a:pt x="3373" y="4479"/>
                  </a:cubicBezTo>
                  <a:cubicBezTo>
                    <a:pt x="2481" y="4479"/>
                    <a:pt x="1750" y="5210"/>
                    <a:pt x="1750" y="6085"/>
                  </a:cubicBezTo>
                  <a:cubicBezTo>
                    <a:pt x="1750" y="6388"/>
                    <a:pt x="1839" y="6673"/>
                    <a:pt x="1999" y="6923"/>
                  </a:cubicBezTo>
                  <a:cubicBezTo>
                    <a:pt x="1839" y="7316"/>
                    <a:pt x="1767" y="7726"/>
                    <a:pt x="1767" y="8154"/>
                  </a:cubicBezTo>
                  <a:lnTo>
                    <a:pt x="875" y="7316"/>
                  </a:lnTo>
                  <a:lnTo>
                    <a:pt x="875" y="5300"/>
                  </a:lnTo>
                  <a:lnTo>
                    <a:pt x="2999" y="2659"/>
                  </a:lnTo>
                  <a:close/>
                  <a:moveTo>
                    <a:pt x="429" y="0"/>
                  </a:moveTo>
                  <a:cubicBezTo>
                    <a:pt x="197" y="0"/>
                    <a:pt x="1" y="197"/>
                    <a:pt x="1" y="446"/>
                  </a:cubicBezTo>
                  <a:lnTo>
                    <a:pt x="1" y="1321"/>
                  </a:lnTo>
                  <a:cubicBezTo>
                    <a:pt x="1" y="2052"/>
                    <a:pt x="590" y="2659"/>
                    <a:pt x="1321" y="2659"/>
                  </a:cubicBezTo>
                  <a:lnTo>
                    <a:pt x="1874" y="2659"/>
                  </a:lnTo>
                  <a:lnTo>
                    <a:pt x="90" y="4871"/>
                  </a:lnTo>
                  <a:cubicBezTo>
                    <a:pt x="37" y="4961"/>
                    <a:pt x="1" y="5050"/>
                    <a:pt x="1" y="5157"/>
                  </a:cubicBezTo>
                  <a:lnTo>
                    <a:pt x="1" y="7512"/>
                  </a:lnTo>
                  <a:cubicBezTo>
                    <a:pt x="1" y="7619"/>
                    <a:pt x="37" y="7744"/>
                    <a:pt x="126" y="7833"/>
                  </a:cubicBezTo>
                  <a:lnTo>
                    <a:pt x="2142" y="9725"/>
                  </a:lnTo>
                  <a:cubicBezTo>
                    <a:pt x="2642" y="10670"/>
                    <a:pt x="3587" y="11366"/>
                    <a:pt x="4694" y="11509"/>
                  </a:cubicBezTo>
                  <a:lnTo>
                    <a:pt x="4694" y="9457"/>
                  </a:lnTo>
                  <a:cubicBezTo>
                    <a:pt x="4533" y="9386"/>
                    <a:pt x="4408" y="9225"/>
                    <a:pt x="4408" y="9029"/>
                  </a:cubicBezTo>
                  <a:cubicBezTo>
                    <a:pt x="4408" y="8797"/>
                    <a:pt x="4604" y="8600"/>
                    <a:pt x="4854" y="8600"/>
                  </a:cubicBezTo>
                  <a:lnTo>
                    <a:pt x="5443" y="8600"/>
                  </a:lnTo>
                  <a:cubicBezTo>
                    <a:pt x="5675" y="8600"/>
                    <a:pt x="5871" y="8797"/>
                    <a:pt x="5871" y="9029"/>
                  </a:cubicBezTo>
                  <a:cubicBezTo>
                    <a:pt x="5871" y="9225"/>
                    <a:pt x="5746" y="9386"/>
                    <a:pt x="5586" y="9457"/>
                  </a:cubicBezTo>
                  <a:lnTo>
                    <a:pt x="5586" y="11509"/>
                  </a:lnTo>
                  <a:cubicBezTo>
                    <a:pt x="6692" y="11366"/>
                    <a:pt x="7638" y="10670"/>
                    <a:pt x="8137" y="9725"/>
                  </a:cubicBezTo>
                  <a:lnTo>
                    <a:pt x="10153" y="7833"/>
                  </a:lnTo>
                  <a:cubicBezTo>
                    <a:pt x="10243" y="7744"/>
                    <a:pt x="10278" y="7619"/>
                    <a:pt x="10278" y="7512"/>
                  </a:cubicBezTo>
                  <a:lnTo>
                    <a:pt x="10278" y="5157"/>
                  </a:lnTo>
                  <a:cubicBezTo>
                    <a:pt x="10278" y="5050"/>
                    <a:pt x="10261" y="4961"/>
                    <a:pt x="10189" y="4871"/>
                  </a:cubicBezTo>
                  <a:lnTo>
                    <a:pt x="8405" y="2659"/>
                  </a:lnTo>
                  <a:lnTo>
                    <a:pt x="8958" y="2659"/>
                  </a:lnTo>
                  <a:cubicBezTo>
                    <a:pt x="9690" y="2659"/>
                    <a:pt x="10278" y="2052"/>
                    <a:pt x="10278" y="1321"/>
                  </a:cubicBezTo>
                  <a:lnTo>
                    <a:pt x="10278" y="446"/>
                  </a:lnTo>
                  <a:cubicBezTo>
                    <a:pt x="10278" y="197"/>
                    <a:pt x="10082" y="0"/>
                    <a:pt x="985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1796225" y="2590525"/>
              <a:ext cx="60675" cy="21875"/>
            </a:xfrm>
            <a:custGeom>
              <a:avLst/>
              <a:gdLst/>
              <a:ahLst/>
              <a:cxnLst/>
              <a:rect l="l" t="t" r="r" b="b"/>
              <a:pathLst>
                <a:path w="2427" h="875" extrusionOk="0">
                  <a:moveTo>
                    <a:pt x="1214" y="0"/>
                  </a:moveTo>
                  <a:cubicBezTo>
                    <a:pt x="678" y="0"/>
                    <a:pt x="214" y="357"/>
                    <a:pt x="0" y="874"/>
                  </a:cubicBezTo>
                  <a:lnTo>
                    <a:pt x="2427" y="874"/>
                  </a:lnTo>
                  <a:cubicBezTo>
                    <a:pt x="2231" y="357"/>
                    <a:pt x="1749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727525" y="2516475"/>
              <a:ext cx="198525" cy="95925"/>
            </a:xfrm>
            <a:custGeom>
              <a:avLst/>
              <a:gdLst/>
              <a:ahLst/>
              <a:cxnLst/>
              <a:rect l="l" t="t" r="r" b="b"/>
              <a:pathLst>
                <a:path w="7941" h="3837" extrusionOk="0">
                  <a:moveTo>
                    <a:pt x="1018" y="0"/>
                  </a:moveTo>
                  <a:cubicBezTo>
                    <a:pt x="393" y="1017"/>
                    <a:pt x="1" y="2284"/>
                    <a:pt x="1" y="3390"/>
                  </a:cubicBezTo>
                  <a:cubicBezTo>
                    <a:pt x="1" y="3640"/>
                    <a:pt x="197" y="3836"/>
                    <a:pt x="429" y="3836"/>
                  </a:cubicBezTo>
                  <a:lnTo>
                    <a:pt x="1821" y="3836"/>
                  </a:lnTo>
                  <a:cubicBezTo>
                    <a:pt x="2070" y="2819"/>
                    <a:pt x="2945" y="2070"/>
                    <a:pt x="3962" y="2070"/>
                  </a:cubicBezTo>
                  <a:cubicBezTo>
                    <a:pt x="4997" y="2070"/>
                    <a:pt x="5853" y="2819"/>
                    <a:pt x="6103" y="3836"/>
                  </a:cubicBezTo>
                  <a:lnTo>
                    <a:pt x="7495" y="3836"/>
                  </a:lnTo>
                  <a:cubicBezTo>
                    <a:pt x="7726" y="3836"/>
                    <a:pt x="7941" y="3640"/>
                    <a:pt x="7941" y="3390"/>
                  </a:cubicBezTo>
                  <a:cubicBezTo>
                    <a:pt x="7941" y="2284"/>
                    <a:pt x="7530" y="1017"/>
                    <a:pt x="6906" y="0"/>
                  </a:cubicBezTo>
                  <a:cubicBezTo>
                    <a:pt x="6138" y="732"/>
                    <a:pt x="5104" y="1196"/>
                    <a:pt x="3962" y="1196"/>
                  </a:cubicBezTo>
                  <a:cubicBezTo>
                    <a:pt x="2820" y="1196"/>
                    <a:pt x="1785" y="732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1" name="Google Shape;681;p34"/>
          <p:cNvPicPr preferRelativeResize="0"/>
          <p:nvPr/>
        </p:nvPicPr>
        <p:blipFill rotWithShape="1">
          <a:blip r:embed="rId3">
            <a:alphaModFix/>
          </a:blip>
          <a:srcRect r="48859"/>
          <a:stretch/>
        </p:blipFill>
        <p:spPr>
          <a:xfrm>
            <a:off x="3715225" y="1549088"/>
            <a:ext cx="1691125" cy="6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Rác thải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687" name="Google Shape;687;p35"/>
          <p:cNvSpPr txBox="1">
            <a:spLocks noGrp="1"/>
          </p:cNvSpPr>
          <p:nvPr>
            <p:ph type="title" idx="2"/>
          </p:nvPr>
        </p:nvSpPr>
        <p:spPr>
          <a:xfrm>
            <a:off x="2052588" y="2003650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Rác nhựa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88" name="Google Shape;688;p35"/>
          <p:cNvGrpSpPr/>
          <p:nvPr/>
        </p:nvGrpSpPr>
        <p:grpSpPr>
          <a:xfrm>
            <a:off x="856551" y="1853886"/>
            <a:ext cx="733044" cy="733044"/>
            <a:chOff x="1377750" y="1690325"/>
            <a:chExt cx="771300" cy="771300"/>
          </a:xfrm>
        </p:grpSpPr>
        <p:sp>
          <p:nvSpPr>
            <p:cNvPr id="689" name="Google Shape;689;p35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35"/>
          <p:cNvGrpSpPr/>
          <p:nvPr/>
        </p:nvGrpSpPr>
        <p:grpSpPr>
          <a:xfrm>
            <a:off x="856551" y="3288786"/>
            <a:ext cx="733044" cy="733044"/>
            <a:chOff x="1377750" y="1690325"/>
            <a:chExt cx="771300" cy="771300"/>
          </a:xfrm>
        </p:grpSpPr>
        <p:sp>
          <p:nvSpPr>
            <p:cNvPr id="695" name="Google Shape;695;p35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35"/>
          <p:cNvGrpSpPr/>
          <p:nvPr/>
        </p:nvGrpSpPr>
        <p:grpSpPr>
          <a:xfrm>
            <a:off x="5135051" y="1853886"/>
            <a:ext cx="733044" cy="733044"/>
            <a:chOff x="1377750" y="1690325"/>
            <a:chExt cx="771300" cy="771300"/>
          </a:xfrm>
        </p:grpSpPr>
        <p:sp>
          <p:nvSpPr>
            <p:cNvPr id="701" name="Google Shape;701;p35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35"/>
          <p:cNvGrpSpPr/>
          <p:nvPr/>
        </p:nvGrpSpPr>
        <p:grpSpPr>
          <a:xfrm>
            <a:off x="5135051" y="3288786"/>
            <a:ext cx="733044" cy="733044"/>
            <a:chOff x="1377750" y="1690325"/>
            <a:chExt cx="771300" cy="771300"/>
          </a:xfrm>
        </p:grpSpPr>
        <p:sp>
          <p:nvSpPr>
            <p:cNvPr id="707" name="Google Shape;707;p35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5"/>
          <p:cNvGrpSpPr/>
          <p:nvPr/>
        </p:nvGrpSpPr>
        <p:grpSpPr>
          <a:xfrm rot="-5400000">
            <a:off x="969773" y="2086372"/>
            <a:ext cx="506614" cy="268061"/>
            <a:chOff x="6582217" y="2654373"/>
            <a:chExt cx="659139" cy="413611"/>
          </a:xfrm>
        </p:grpSpPr>
        <p:grpSp>
          <p:nvGrpSpPr>
            <p:cNvPr id="713" name="Google Shape;713;p35"/>
            <p:cNvGrpSpPr/>
            <p:nvPr/>
          </p:nvGrpSpPr>
          <p:grpSpPr>
            <a:xfrm>
              <a:off x="6582217" y="2654373"/>
              <a:ext cx="659139" cy="413611"/>
              <a:chOff x="7051083" y="2010911"/>
              <a:chExt cx="347446" cy="218023"/>
            </a:xfrm>
          </p:grpSpPr>
          <p:sp>
            <p:nvSpPr>
              <p:cNvPr id="714" name="Google Shape;714;p35"/>
              <p:cNvSpPr/>
              <p:nvPr/>
            </p:nvSpPr>
            <p:spPr>
              <a:xfrm>
                <a:off x="7051083" y="2010911"/>
                <a:ext cx="59492" cy="17545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371" extrusionOk="0">
                    <a:moveTo>
                      <a:pt x="750" y="0"/>
                    </a:moveTo>
                    <a:cubicBezTo>
                      <a:pt x="339" y="0"/>
                      <a:pt x="0" y="339"/>
                      <a:pt x="0" y="750"/>
                    </a:cubicBezTo>
                    <a:lnTo>
                      <a:pt x="0" y="4639"/>
                    </a:lnTo>
                    <a:cubicBezTo>
                      <a:pt x="0" y="5050"/>
                      <a:pt x="339" y="5371"/>
                      <a:pt x="750" y="5371"/>
                    </a:cubicBezTo>
                    <a:lnTo>
                      <a:pt x="1071" y="5371"/>
                    </a:lnTo>
                    <a:cubicBezTo>
                      <a:pt x="1481" y="5371"/>
                      <a:pt x="1820" y="5050"/>
                      <a:pt x="1820" y="4639"/>
                    </a:cubicBezTo>
                    <a:lnTo>
                      <a:pt x="1820" y="750"/>
                    </a:lnTo>
                    <a:cubicBezTo>
                      <a:pt x="1820" y="339"/>
                      <a:pt x="1481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7217210" y="2010911"/>
                <a:ext cx="181318" cy="218023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6674" extrusionOk="0">
                    <a:moveTo>
                      <a:pt x="732" y="0"/>
                    </a:moveTo>
                    <a:cubicBezTo>
                      <a:pt x="322" y="0"/>
                      <a:pt x="1" y="339"/>
                      <a:pt x="1" y="750"/>
                    </a:cubicBezTo>
                    <a:lnTo>
                      <a:pt x="1" y="4639"/>
                    </a:lnTo>
                    <a:cubicBezTo>
                      <a:pt x="1" y="5050"/>
                      <a:pt x="322" y="5371"/>
                      <a:pt x="732" y="5371"/>
                    </a:cubicBezTo>
                    <a:lnTo>
                      <a:pt x="1071" y="5371"/>
                    </a:lnTo>
                    <a:cubicBezTo>
                      <a:pt x="1481" y="5371"/>
                      <a:pt x="1803" y="5050"/>
                      <a:pt x="1803" y="4639"/>
                    </a:cubicBezTo>
                    <a:lnTo>
                      <a:pt x="1803" y="3801"/>
                    </a:lnTo>
                    <a:lnTo>
                      <a:pt x="2302" y="3801"/>
                    </a:lnTo>
                    <a:lnTo>
                      <a:pt x="2302" y="5103"/>
                    </a:lnTo>
                    <a:cubicBezTo>
                      <a:pt x="2302" y="5745"/>
                      <a:pt x="2837" y="6263"/>
                      <a:pt x="3480" y="6263"/>
                    </a:cubicBezTo>
                    <a:lnTo>
                      <a:pt x="3605" y="6263"/>
                    </a:lnTo>
                    <a:cubicBezTo>
                      <a:pt x="3676" y="6495"/>
                      <a:pt x="3890" y="6673"/>
                      <a:pt x="4140" y="6673"/>
                    </a:cubicBezTo>
                    <a:lnTo>
                      <a:pt x="5014" y="6673"/>
                    </a:lnTo>
                    <a:cubicBezTo>
                      <a:pt x="5318" y="6673"/>
                      <a:pt x="5550" y="6423"/>
                      <a:pt x="5550" y="6120"/>
                    </a:cubicBezTo>
                    <a:lnTo>
                      <a:pt x="5550" y="5817"/>
                    </a:lnTo>
                    <a:cubicBezTo>
                      <a:pt x="5550" y="5514"/>
                      <a:pt x="5318" y="5264"/>
                      <a:pt x="5014" y="5264"/>
                    </a:cubicBezTo>
                    <a:lnTo>
                      <a:pt x="4140" y="5264"/>
                    </a:lnTo>
                    <a:cubicBezTo>
                      <a:pt x="3890" y="5264"/>
                      <a:pt x="3694" y="5424"/>
                      <a:pt x="3623" y="5638"/>
                    </a:cubicBezTo>
                    <a:lnTo>
                      <a:pt x="3480" y="5638"/>
                    </a:lnTo>
                    <a:cubicBezTo>
                      <a:pt x="3177" y="5638"/>
                      <a:pt x="2927" y="5406"/>
                      <a:pt x="2927" y="5103"/>
                    </a:cubicBezTo>
                    <a:lnTo>
                      <a:pt x="2927" y="3818"/>
                    </a:lnTo>
                    <a:cubicBezTo>
                      <a:pt x="3516" y="3783"/>
                      <a:pt x="3979" y="3301"/>
                      <a:pt x="3979" y="2712"/>
                    </a:cubicBezTo>
                    <a:cubicBezTo>
                      <a:pt x="3979" y="2106"/>
                      <a:pt x="3462" y="1606"/>
                      <a:pt x="2855" y="1606"/>
                    </a:cubicBezTo>
                    <a:lnTo>
                      <a:pt x="1803" y="1606"/>
                    </a:lnTo>
                    <a:lnTo>
                      <a:pt x="1803" y="750"/>
                    </a:lnTo>
                    <a:cubicBezTo>
                      <a:pt x="1803" y="339"/>
                      <a:pt x="1481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5"/>
              <p:cNvSpPr/>
              <p:nvPr/>
            </p:nvSpPr>
            <p:spPr>
              <a:xfrm>
                <a:off x="7127433" y="2034791"/>
                <a:ext cx="72331" cy="12769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3909" extrusionOk="0">
                    <a:moveTo>
                      <a:pt x="1" y="1"/>
                    </a:moveTo>
                    <a:lnTo>
                      <a:pt x="1" y="3908"/>
                    </a:lnTo>
                    <a:lnTo>
                      <a:pt x="2213" y="3908"/>
                    </a:lnTo>
                    <a:lnTo>
                      <a:pt x="2213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7" name="Google Shape;717;p35"/>
            <p:cNvGrpSpPr/>
            <p:nvPr/>
          </p:nvGrpSpPr>
          <p:grpSpPr>
            <a:xfrm>
              <a:off x="6582217" y="2654373"/>
              <a:ext cx="659139" cy="413611"/>
              <a:chOff x="7051083" y="2010911"/>
              <a:chExt cx="347446" cy="218023"/>
            </a:xfrm>
          </p:grpSpPr>
          <p:sp>
            <p:nvSpPr>
              <p:cNvPr id="718" name="Google Shape;718;p35"/>
              <p:cNvSpPr/>
              <p:nvPr/>
            </p:nvSpPr>
            <p:spPr>
              <a:xfrm>
                <a:off x="7051083" y="2010911"/>
                <a:ext cx="59492" cy="17545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371" extrusionOk="0">
                    <a:moveTo>
                      <a:pt x="750" y="0"/>
                    </a:moveTo>
                    <a:cubicBezTo>
                      <a:pt x="339" y="0"/>
                      <a:pt x="0" y="339"/>
                      <a:pt x="0" y="750"/>
                    </a:cubicBezTo>
                    <a:lnTo>
                      <a:pt x="0" y="4639"/>
                    </a:lnTo>
                    <a:cubicBezTo>
                      <a:pt x="0" y="5050"/>
                      <a:pt x="339" y="5371"/>
                      <a:pt x="750" y="5371"/>
                    </a:cubicBezTo>
                    <a:lnTo>
                      <a:pt x="1071" y="5371"/>
                    </a:lnTo>
                    <a:cubicBezTo>
                      <a:pt x="1481" y="5371"/>
                      <a:pt x="1820" y="5050"/>
                      <a:pt x="1820" y="4639"/>
                    </a:cubicBezTo>
                    <a:lnTo>
                      <a:pt x="1820" y="750"/>
                    </a:lnTo>
                    <a:cubicBezTo>
                      <a:pt x="1820" y="339"/>
                      <a:pt x="1481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7217210" y="2010911"/>
                <a:ext cx="181318" cy="218023"/>
              </a:xfrm>
              <a:custGeom>
                <a:avLst/>
                <a:gdLst/>
                <a:ahLst/>
                <a:cxnLst/>
                <a:rect l="l" t="t" r="r" b="b"/>
                <a:pathLst>
                  <a:path w="5550" h="6674" extrusionOk="0">
                    <a:moveTo>
                      <a:pt x="732" y="0"/>
                    </a:moveTo>
                    <a:cubicBezTo>
                      <a:pt x="322" y="0"/>
                      <a:pt x="1" y="339"/>
                      <a:pt x="1" y="750"/>
                    </a:cubicBezTo>
                    <a:lnTo>
                      <a:pt x="1" y="4639"/>
                    </a:lnTo>
                    <a:cubicBezTo>
                      <a:pt x="1" y="5050"/>
                      <a:pt x="322" y="5371"/>
                      <a:pt x="732" y="5371"/>
                    </a:cubicBezTo>
                    <a:lnTo>
                      <a:pt x="1071" y="5371"/>
                    </a:lnTo>
                    <a:cubicBezTo>
                      <a:pt x="1481" y="5371"/>
                      <a:pt x="1803" y="5050"/>
                      <a:pt x="1803" y="4639"/>
                    </a:cubicBezTo>
                    <a:lnTo>
                      <a:pt x="1803" y="3801"/>
                    </a:lnTo>
                    <a:lnTo>
                      <a:pt x="2302" y="3801"/>
                    </a:lnTo>
                    <a:lnTo>
                      <a:pt x="2302" y="5103"/>
                    </a:lnTo>
                    <a:cubicBezTo>
                      <a:pt x="2302" y="5745"/>
                      <a:pt x="2837" y="6263"/>
                      <a:pt x="3480" y="6263"/>
                    </a:cubicBezTo>
                    <a:lnTo>
                      <a:pt x="3605" y="6263"/>
                    </a:lnTo>
                    <a:cubicBezTo>
                      <a:pt x="3676" y="6495"/>
                      <a:pt x="3890" y="6673"/>
                      <a:pt x="4140" y="6673"/>
                    </a:cubicBezTo>
                    <a:lnTo>
                      <a:pt x="5014" y="6673"/>
                    </a:lnTo>
                    <a:cubicBezTo>
                      <a:pt x="5318" y="6673"/>
                      <a:pt x="5550" y="6423"/>
                      <a:pt x="5550" y="6120"/>
                    </a:cubicBezTo>
                    <a:lnTo>
                      <a:pt x="5550" y="5817"/>
                    </a:lnTo>
                    <a:cubicBezTo>
                      <a:pt x="5550" y="5514"/>
                      <a:pt x="5318" y="5264"/>
                      <a:pt x="5014" y="5264"/>
                    </a:cubicBezTo>
                    <a:lnTo>
                      <a:pt x="4140" y="5264"/>
                    </a:lnTo>
                    <a:cubicBezTo>
                      <a:pt x="3890" y="5264"/>
                      <a:pt x="3694" y="5424"/>
                      <a:pt x="3623" y="5638"/>
                    </a:cubicBezTo>
                    <a:lnTo>
                      <a:pt x="3480" y="5638"/>
                    </a:lnTo>
                    <a:cubicBezTo>
                      <a:pt x="3177" y="5638"/>
                      <a:pt x="2927" y="5406"/>
                      <a:pt x="2927" y="5103"/>
                    </a:cubicBezTo>
                    <a:lnTo>
                      <a:pt x="2927" y="3818"/>
                    </a:lnTo>
                    <a:cubicBezTo>
                      <a:pt x="3516" y="3783"/>
                      <a:pt x="3979" y="3301"/>
                      <a:pt x="3979" y="2712"/>
                    </a:cubicBezTo>
                    <a:cubicBezTo>
                      <a:pt x="3979" y="2106"/>
                      <a:pt x="3462" y="1606"/>
                      <a:pt x="2855" y="1606"/>
                    </a:cubicBezTo>
                    <a:lnTo>
                      <a:pt x="1803" y="1606"/>
                    </a:lnTo>
                    <a:lnTo>
                      <a:pt x="1803" y="750"/>
                    </a:lnTo>
                    <a:cubicBezTo>
                      <a:pt x="1803" y="339"/>
                      <a:pt x="1481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highlight>
                    <a:srgbClr val="EB7DFF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>
                <a:off x="7127433" y="2034791"/>
                <a:ext cx="72331" cy="12769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3909" extrusionOk="0">
                    <a:moveTo>
                      <a:pt x="1" y="1"/>
                    </a:moveTo>
                    <a:lnTo>
                      <a:pt x="1" y="3908"/>
                    </a:lnTo>
                    <a:lnTo>
                      <a:pt x="2213" y="3908"/>
                    </a:lnTo>
                    <a:lnTo>
                      <a:pt x="2213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highlight>
                    <a:srgbClr val="EB7DFF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1" name="Google Shape;721;p35"/>
          <p:cNvSpPr txBox="1">
            <a:spLocks noGrp="1"/>
          </p:cNvSpPr>
          <p:nvPr>
            <p:ph type="title" idx="2"/>
          </p:nvPr>
        </p:nvSpPr>
        <p:spPr>
          <a:xfrm>
            <a:off x="6309238" y="2003650"/>
            <a:ext cx="1978200" cy="4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Lốp xe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2" name="Google Shape;722;p35"/>
          <p:cNvSpPr txBox="1"/>
          <p:nvPr/>
        </p:nvSpPr>
        <p:spPr>
          <a:xfrm>
            <a:off x="5798350" y="3409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Hộp đồ ăn</a:t>
            </a:r>
            <a:endParaRPr sz="16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23" name="Google Shape;723;p35"/>
          <p:cNvSpPr txBox="1"/>
          <p:nvPr/>
        </p:nvSpPr>
        <p:spPr>
          <a:xfrm>
            <a:off x="1541700" y="34230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Khẩu trang</a:t>
            </a:r>
            <a:endParaRPr sz="20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724" name="Google Shape;724;p35"/>
          <p:cNvGrpSpPr/>
          <p:nvPr/>
        </p:nvGrpSpPr>
        <p:grpSpPr>
          <a:xfrm>
            <a:off x="5209832" y="1934049"/>
            <a:ext cx="583483" cy="572724"/>
            <a:chOff x="5540829" y="2179660"/>
            <a:chExt cx="599859" cy="599836"/>
          </a:xfrm>
        </p:grpSpPr>
        <p:grpSp>
          <p:nvGrpSpPr>
            <p:cNvPr id="725" name="Google Shape;725;p35"/>
            <p:cNvGrpSpPr/>
            <p:nvPr/>
          </p:nvGrpSpPr>
          <p:grpSpPr>
            <a:xfrm rot="1089225">
              <a:off x="5603053" y="2241890"/>
              <a:ext cx="475411" cy="475376"/>
              <a:chOff x="7051083" y="4199601"/>
              <a:chExt cx="348033" cy="348007"/>
            </a:xfrm>
          </p:grpSpPr>
          <p:sp>
            <p:nvSpPr>
              <p:cNvPr id="726" name="Google Shape;726;p35"/>
              <p:cNvSpPr/>
              <p:nvPr/>
            </p:nvSpPr>
            <p:spPr>
              <a:xfrm>
                <a:off x="7277845" y="4229916"/>
                <a:ext cx="98533" cy="9676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962" extrusionOk="0">
                    <a:moveTo>
                      <a:pt x="1374" y="0"/>
                    </a:moveTo>
                    <a:lnTo>
                      <a:pt x="0" y="2248"/>
                    </a:lnTo>
                    <a:cubicBezTo>
                      <a:pt x="250" y="2444"/>
                      <a:pt x="482" y="2694"/>
                      <a:pt x="642" y="2962"/>
                    </a:cubicBezTo>
                    <a:lnTo>
                      <a:pt x="3016" y="1766"/>
                    </a:lnTo>
                    <a:cubicBezTo>
                      <a:pt x="2784" y="1356"/>
                      <a:pt x="2498" y="981"/>
                      <a:pt x="2141" y="642"/>
                    </a:cubicBezTo>
                    <a:cubicBezTo>
                      <a:pt x="1909" y="393"/>
                      <a:pt x="1660" y="178"/>
                      <a:pt x="13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5"/>
              <p:cNvSpPr/>
              <p:nvPr/>
            </p:nvSpPr>
            <p:spPr>
              <a:xfrm>
                <a:off x="7277845" y="4420499"/>
                <a:ext cx="98533" cy="96794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963" extrusionOk="0">
                    <a:moveTo>
                      <a:pt x="660" y="1"/>
                    </a:moveTo>
                    <a:cubicBezTo>
                      <a:pt x="482" y="286"/>
                      <a:pt x="250" y="518"/>
                      <a:pt x="0" y="714"/>
                    </a:cubicBezTo>
                    <a:lnTo>
                      <a:pt x="1392" y="2962"/>
                    </a:lnTo>
                    <a:cubicBezTo>
                      <a:pt x="1660" y="2784"/>
                      <a:pt x="1909" y="2570"/>
                      <a:pt x="2141" y="2338"/>
                    </a:cubicBezTo>
                    <a:cubicBezTo>
                      <a:pt x="2498" y="1999"/>
                      <a:pt x="2784" y="1606"/>
                      <a:pt x="3016" y="1196"/>
                    </a:cubicBez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>
                <a:off x="7308130" y="4306260"/>
                <a:ext cx="90986" cy="135243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40" extrusionOk="0">
                    <a:moveTo>
                      <a:pt x="2374" y="0"/>
                    </a:moveTo>
                    <a:lnTo>
                      <a:pt x="1" y="1178"/>
                    </a:lnTo>
                    <a:cubicBezTo>
                      <a:pt x="90" y="1463"/>
                      <a:pt x="144" y="1749"/>
                      <a:pt x="144" y="2070"/>
                    </a:cubicBezTo>
                    <a:cubicBezTo>
                      <a:pt x="144" y="2373"/>
                      <a:pt x="90" y="2659"/>
                      <a:pt x="1" y="2944"/>
                    </a:cubicBezTo>
                    <a:lnTo>
                      <a:pt x="2374" y="4140"/>
                    </a:lnTo>
                    <a:cubicBezTo>
                      <a:pt x="2642" y="3480"/>
                      <a:pt x="2784" y="2784"/>
                      <a:pt x="2784" y="2070"/>
                    </a:cubicBezTo>
                    <a:cubicBezTo>
                      <a:pt x="2784" y="1339"/>
                      <a:pt x="2642" y="643"/>
                      <a:pt x="23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>
                <a:off x="7144356" y="4199601"/>
                <a:ext cx="160900" cy="93298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56" extrusionOk="0">
                    <a:moveTo>
                      <a:pt x="2462" y="0"/>
                    </a:moveTo>
                    <a:cubicBezTo>
                      <a:pt x="1588" y="0"/>
                      <a:pt x="750" y="214"/>
                      <a:pt x="0" y="607"/>
                    </a:cubicBezTo>
                    <a:lnTo>
                      <a:pt x="1392" y="2855"/>
                    </a:lnTo>
                    <a:cubicBezTo>
                      <a:pt x="1713" y="2712"/>
                      <a:pt x="2088" y="2641"/>
                      <a:pt x="2462" y="2641"/>
                    </a:cubicBezTo>
                    <a:cubicBezTo>
                      <a:pt x="2837" y="2641"/>
                      <a:pt x="3212" y="2712"/>
                      <a:pt x="3533" y="2855"/>
                    </a:cubicBezTo>
                    <a:lnTo>
                      <a:pt x="4925" y="607"/>
                    </a:lnTo>
                    <a:cubicBezTo>
                      <a:pt x="4175" y="214"/>
                      <a:pt x="3337" y="0"/>
                      <a:pt x="24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5"/>
              <p:cNvSpPr/>
              <p:nvPr/>
            </p:nvSpPr>
            <p:spPr>
              <a:xfrm>
                <a:off x="7073233" y="4229916"/>
                <a:ext cx="98533" cy="9676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962" extrusionOk="0">
                    <a:moveTo>
                      <a:pt x="1642" y="0"/>
                    </a:moveTo>
                    <a:cubicBezTo>
                      <a:pt x="1374" y="196"/>
                      <a:pt x="1107" y="393"/>
                      <a:pt x="875" y="642"/>
                    </a:cubicBezTo>
                    <a:cubicBezTo>
                      <a:pt x="536" y="981"/>
                      <a:pt x="250" y="1356"/>
                      <a:pt x="0" y="1766"/>
                    </a:cubicBezTo>
                    <a:lnTo>
                      <a:pt x="2373" y="2962"/>
                    </a:lnTo>
                    <a:cubicBezTo>
                      <a:pt x="2534" y="2676"/>
                      <a:pt x="2766" y="2444"/>
                      <a:pt x="3016" y="2248"/>
                    </a:cubicBezTo>
                    <a:lnTo>
                      <a:pt x="16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5"/>
              <p:cNvSpPr/>
              <p:nvPr/>
            </p:nvSpPr>
            <p:spPr>
              <a:xfrm>
                <a:off x="7051083" y="4306260"/>
                <a:ext cx="90365" cy="134688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4123" extrusionOk="0">
                    <a:moveTo>
                      <a:pt x="411" y="0"/>
                    </a:moveTo>
                    <a:cubicBezTo>
                      <a:pt x="143" y="643"/>
                      <a:pt x="0" y="1339"/>
                      <a:pt x="0" y="2070"/>
                    </a:cubicBezTo>
                    <a:cubicBezTo>
                      <a:pt x="0" y="2784"/>
                      <a:pt x="143" y="3480"/>
                      <a:pt x="411" y="4122"/>
                    </a:cubicBezTo>
                    <a:lnTo>
                      <a:pt x="2766" y="2944"/>
                    </a:lnTo>
                    <a:cubicBezTo>
                      <a:pt x="2677" y="2659"/>
                      <a:pt x="2623" y="2373"/>
                      <a:pt x="2623" y="2070"/>
                    </a:cubicBezTo>
                    <a:cubicBezTo>
                      <a:pt x="2623" y="1749"/>
                      <a:pt x="2677" y="1463"/>
                      <a:pt x="2766" y="1178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5"/>
              <p:cNvSpPr/>
              <p:nvPr/>
            </p:nvSpPr>
            <p:spPr>
              <a:xfrm>
                <a:off x="7144356" y="4454310"/>
                <a:ext cx="161488" cy="93298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856" extrusionOk="0">
                    <a:moveTo>
                      <a:pt x="1374" y="0"/>
                    </a:moveTo>
                    <a:lnTo>
                      <a:pt x="0" y="2249"/>
                    </a:lnTo>
                    <a:cubicBezTo>
                      <a:pt x="750" y="2641"/>
                      <a:pt x="1588" y="2855"/>
                      <a:pt x="2462" y="2855"/>
                    </a:cubicBezTo>
                    <a:cubicBezTo>
                      <a:pt x="3337" y="2855"/>
                      <a:pt x="4175" y="2659"/>
                      <a:pt x="4943" y="2249"/>
                    </a:cubicBezTo>
                    <a:lnTo>
                      <a:pt x="3551" y="0"/>
                    </a:lnTo>
                    <a:cubicBezTo>
                      <a:pt x="3212" y="143"/>
                      <a:pt x="2837" y="232"/>
                      <a:pt x="2462" y="232"/>
                    </a:cubicBezTo>
                    <a:cubicBezTo>
                      <a:pt x="2070" y="232"/>
                      <a:pt x="1713" y="143"/>
                      <a:pt x="13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5"/>
              <p:cNvSpPr/>
              <p:nvPr/>
            </p:nvSpPr>
            <p:spPr>
              <a:xfrm>
                <a:off x="7073233" y="4420499"/>
                <a:ext cx="98533" cy="96794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963" extrusionOk="0">
                    <a:moveTo>
                      <a:pt x="2356" y="1"/>
                    </a:moveTo>
                    <a:lnTo>
                      <a:pt x="0" y="1196"/>
                    </a:lnTo>
                    <a:cubicBezTo>
                      <a:pt x="232" y="1606"/>
                      <a:pt x="536" y="1981"/>
                      <a:pt x="875" y="2338"/>
                    </a:cubicBezTo>
                    <a:cubicBezTo>
                      <a:pt x="1107" y="2570"/>
                      <a:pt x="1374" y="2784"/>
                      <a:pt x="1642" y="2962"/>
                    </a:cubicBezTo>
                    <a:lnTo>
                      <a:pt x="3016" y="714"/>
                    </a:lnTo>
                    <a:cubicBezTo>
                      <a:pt x="2766" y="518"/>
                      <a:pt x="2534" y="286"/>
                      <a:pt x="2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4" name="Google Shape;734;p35"/>
            <p:cNvGrpSpPr/>
            <p:nvPr/>
          </p:nvGrpSpPr>
          <p:grpSpPr>
            <a:xfrm rot="1089225">
              <a:off x="5603053" y="2241890"/>
              <a:ext cx="475411" cy="475376"/>
              <a:chOff x="7051083" y="4199601"/>
              <a:chExt cx="348033" cy="348007"/>
            </a:xfrm>
          </p:grpSpPr>
          <p:sp>
            <p:nvSpPr>
              <p:cNvPr id="735" name="Google Shape;735;p35"/>
              <p:cNvSpPr/>
              <p:nvPr/>
            </p:nvSpPr>
            <p:spPr>
              <a:xfrm>
                <a:off x="7277845" y="4229916"/>
                <a:ext cx="98533" cy="9676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962" extrusionOk="0">
                    <a:moveTo>
                      <a:pt x="1374" y="0"/>
                    </a:moveTo>
                    <a:lnTo>
                      <a:pt x="0" y="2248"/>
                    </a:lnTo>
                    <a:cubicBezTo>
                      <a:pt x="250" y="2444"/>
                      <a:pt x="482" y="2694"/>
                      <a:pt x="642" y="2962"/>
                    </a:cubicBezTo>
                    <a:lnTo>
                      <a:pt x="3016" y="1766"/>
                    </a:lnTo>
                    <a:cubicBezTo>
                      <a:pt x="2784" y="1356"/>
                      <a:pt x="2498" y="981"/>
                      <a:pt x="2141" y="642"/>
                    </a:cubicBezTo>
                    <a:cubicBezTo>
                      <a:pt x="1909" y="393"/>
                      <a:pt x="1660" y="178"/>
                      <a:pt x="13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>
                <a:off x="7277845" y="4420499"/>
                <a:ext cx="98533" cy="96794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963" extrusionOk="0">
                    <a:moveTo>
                      <a:pt x="660" y="1"/>
                    </a:moveTo>
                    <a:cubicBezTo>
                      <a:pt x="482" y="286"/>
                      <a:pt x="250" y="518"/>
                      <a:pt x="0" y="714"/>
                    </a:cubicBezTo>
                    <a:lnTo>
                      <a:pt x="1392" y="2962"/>
                    </a:lnTo>
                    <a:cubicBezTo>
                      <a:pt x="1660" y="2784"/>
                      <a:pt x="1909" y="2570"/>
                      <a:pt x="2141" y="2338"/>
                    </a:cubicBezTo>
                    <a:cubicBezTo>
                      <a:pt x="2498" y="1999"/>
                      <a:pt x="2784" y="1606"/>
                      <a:pt x="3016" y="1196"/>
                    </a:cubicBez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>
                <a:off x="7308130" y="4306260"/>
                <a:ext cx="90986" cy="135243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4140" extrusionOk="0">
                    <a:moveTo>
                      <a:pt x="2374" y="0"/>
                    </a:moveTo>
                    <a:lnTo>
                      <a:pt x="1" y="1178"/>
                    </a:lnTo>
                    <a:cubicBezTo>
                      <a:pt x="90" y="1463"/>
                      <a:pt x="144" y="1749"/>
                      <a:pt x="144" y="2070"/>
                    </a:cubicBezTo>
                    <a:cubicBezTo>
                      <a:pt x="144" y="2373"/>
                      <a:pt x="90" y="2659"/>
                      <a:pt x="1" y="2944"/>
                    </a:cubicBezTo>
                    <a:lnTo>
                      <a:pt x="2374" y="4140"/>
                    </a:lnTo>
                    <a:cubicBezTo>
                      <a:pt x="2642" y="3480"/>
                      <a:pt x="2784" y="2784"/>
                      <a:pt x="2784" y="2070"/>
                    </a:cubicBezTo>
                    <a:cubicBezTo>
                      <a:pt x="2784" y="1339"/>
                      <a:pt x="2642" y="643"/>
                      <a:pt x="23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35"/>
              <p:cNvSpPr/>
              <p:nvPr/>
            </p:nvSpPr>
            <p:spPr>
              <a:xfrm>
                <a:off x="7073233" y="4229916"/>
                <a:ext cx="98533" cy="9676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962" extrusionOk="0">
                    <a:moveTo>
                      <a:pt x="1642" y="0"/>
                    </a:moveTo>
                    <a:cubicBezTo>
                      <a:pt x="1374" y="196"/>
                      <a:pt x="1107" y="393"/>
                      <a:pt x="875" y="642"/>
                    </a:cubicBezTo>
                    <a:cubicBezTo>
                      <a:pt x="536" y="981"/>
                      <a:pt x="250" y="1356"/>
                      <a:pt x="0" y="1766"/>
                    </a:cubicBezTo>
                    <a:lnTo>
                      <a:pt x="2373" y="2962"/>
                    </a:lnTo>
                    <a:cubicBezTo>
                      <a:pt x="2534" y="2676"/>
                      <a:pt x="2766" y="2444"/>
                      <a:pt x="3016" y="2248"/>
                    </a:cubicBezTo>
                    <a:lnTo>
                      <a:pt x="16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35"/>
              <p:cNvSpPr/>
              <p:nvPr/>
            </p:nvSpPr>
            <p:spPr>
              <a:xfrm>
                <a:off x="7051083" y="4306260"/>
                <a:ext cx="90365" cy="134688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4123" extrusionOk="0">
                    <a:moveTo>
                      <a:pt x="411" y="0"/>
                    </a:moveTo>
                    <a:cubicBezTo>
                      <a:pt x="143" y="643"/>
                      <a:pt x="0" y="1339"/>
                      <a:pt x="0" y="2070"/>
                    </a:cubicBezTo>
                    <a:cubicBezTo>
                      <a:pt x="0" y="2784"/>
                      <a:pt x="143" y="3480"/>
                      <a:pt x="411" y="4122"/>
                    </a:cubicBezTo>
                    <a:lnTo>
                      <a:pt x="2766" y="2944"/>
                    </a:lnTo>
                    <a:cubicBezTo>
                      <a:pt x="2677" y="2659"/>
                      <a:pt x="2623" y="2373"/>
                      <a:pt x="2623" y="2070"/>
                    </a:cubicBezTo>
                    <a:cubicBezTo>
                      <a:pt x="2623" y="1749"/>
                      <a:pt x="2677" y="1463"/>
                      <a:pt x="2766" y="1178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35"/>
              <p:cNvSpPr/>
              <p:nvPr/>
            </p:nvSpPr>
            <p:spPr>
              <a:xfrm>
                <a:off x="7144356" y="4454310"/>
                <a:ext cx="161488" cy="93298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856" extrusionOk="0">
                    <a:moveTo>
                      <a:pt x="1374" y="0"/>
                    </a:moveTo>
                    <a:lnTo>
                      <a:pt x="0" y="2249"/>
                    </a:lnTo>
                    <a:cubicBezTo>
                      <a:pt x="750" y="2641"/>
                      <a:pt x="1588" y="2855"/>
                      <a:pt x="2462" y="2855"/>
                    </a:cubicBezTo>
                    <a:cubicBezTo>
                      <a:pt x="3337" y="2855"/>
                      <a:pt x="4175" y="2659"/>
                      <a:pt x="4943" y="2249"/>
                    </a:cubicBezTo>
                    <a:lnTo>
                      <a:pt x="3551" y="0"/>
                    </a:lnTo>
                    <a:cubicBezTo>
                      <a:pt x="3212" y="143"/>
                      <a:pt x="2837" y="232"/>
                      <a:pt x="2462" y="232"/>
                    </a:cubicBezTo>
                    <a:cubicBezTo>
                      <a:pt x="2070" y="232"/>
                      <a:pt x="1713" y="143"/>
                      <a:pt x="13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5"/>
              <p:cNvSpPr/>
              <p:nvPr/>
            </p:nvSpPr>
            <p:spPr>
              <a:xfrm>
                <a:off x="7073233" y="4420499"/>
                <a:ext cx="98533" cy="96794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963" extrusionOk="0">
                    <a:moveTo>
                      <a:pt x="2356" y="1"/>
                    </a:moveTo>
                    <a:lnTo>
                      <a:pt x="0" y="1196"/>
                    </a:lnTo>
                    <a:cubicBezTo>
                      <a:pt x="232" y="1606"/>
                      <a:pt x="536" y="1981"/>
                      <a:pt x="875" y="2338"/>
                    </a:cubicBezTo>
                    <a:cubicBezTo>
                      <a:pt x="1107" y="2570"/>
                      <a:pt x="1374" y="2784"/>
                      <a:pt x="1642" y="2962"/>
                    </a:cubicBezTo>
                    <a:lnTo>
                      <a:pt x="3016" y="714"/>
                    </a:lnTo>
                    <a:cubicBezTo>
                      <a:pt x="2766" y="518"/>
                      <a:pt x="2534" y="286"/>
                      <a:pt x="2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5"/>
              <p:cNvSpPr/>
              <p:nvPr/>
            </p:nvSpPr>
            <p:spPr>
              <a:xfrm>
                <a:off x="7144356" y="4199601"/>
                <a:ext cx="160900" cy="93298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56" extrusionOk="0">
                    <a:moveTo>
                      <a:pt x="2462" y="0"/>
                    </a:moveTo>
                    <a:cubicBezTo>
                      <a:pt x="1588" y="0"/>
                      <a:pt x="750" y="214"/>
                      <a:pt x="0" y="607"/>
                    </a:cubicBezTo>
                    <a:lnTo>
                      <a:pt x="1392" y="2855"/>
                    </a:lnTo>
                    <a:cubicBezTo>
                      <a:pt x="1713" y="2712"/>
                      <a:pt x="2088" y="2641"/>
                      <a:pt x="2462" y="2641"/>
                    </a:cubicBezTo>
                    <a:cubicBezTo>
                      <a:pt x="2837" y="2641"/>
                      <a:pt x="3212" y="2712"/>
                      <a:pt x="3533" y="2855"/>
                    </a:cubicBezTo>
                    <a:lnTo>
                      <a:pt x="4925" y="607"/>
                    </a:lnTo>
                    <a:cubicBezTo>
                      <a:pt x="4175" y="214"/>
                      <a:pt x="3337" y="0"/>
                      <a:pt x="24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2D100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3" name="Google Shape;743;p35"/>
          <p:cNvGrpSpPr/>
          <p:nvPr/>
        </p:nvGrpSpPr>
        <p:grpSpPr>
          <a:xfrm>
            <a:off x="5275989" y="3523635"/>
            <a:ext cx="451170" cy="291480"/>
            <a:chOff x="2502569" y="2020875"/>
            <a:chExt cx="350941" cy="197573"/>
          </a:xfrm>
        </p:grpSpPr>
        <p:sp>
          <p:nvSpPr>
            <p:cNvPr id="744" name="Google Shape;744;p35"/>
            <p:cNvSpPr/>
            <p:nvPr/>
          </p:nvSpPr>
          <p:spPr>
            <a:xfrm>
              <a:off x="2502569" y="2020875"/>
              <a:ext cx="350941" cy="118289"/>
            </a:xfrm>
            <a:custGeom>
              <a:avLst/>
              <a:gdLst/>
              <a:ahLst/>
              <a:cxnLst/>
              <a:rect l="l" t="t" r="r" b="b"/>
              <a:pathLst>
                <a:path w="10742" h="3621" extrusionOk="0">
                  <a:moveTo>
                    <a:pt x="10390" y="1"/>
                  </a:moveTo>
                  <a:cubicBezTo>
                    <a:pt x="10359" y="1"/>
                    <a:pt x="10327" y="6"/>
                    <a:pt x="10295" y="16"/>
                  </a:cubicBezTo>
                  <a:lnTo>
                    <a:pt x="7155" y="1069"/>
                  </a:lnTo>
                  <a:cubicBezTo>
                    <a:pt x="7137" y="1069"/>
                    <a:pt x="7119" y="1087"/>
                    <a:pt x="7084" y="1087"/>
                  </a:cubicBezTo>
                  <a:lnTo>
                    <a:pt x="6370" y="1319"/>
                  </a:lnTo>
                  <a:cubicBezTo>
                    <a:pt x="6209" y="1372"/>
                    <a:pt x="6120" y="1533"/>
                    <a:pt x="6156" y="1694"/>
                  </a:cubicBezTo>
                  <a:cubicBezTo>
                    <a:pt x="6192" y="1836"/>
                    <a:pt x="6316" y="1943"/>
                    <a:pt x="6459" y="1943"/>
                  </a:cubicBezTo>
                  <a:cubicBezTo>
                    <a:pt x="6495" y="1943"/>
                    <a:pt x="6531" y="1925"/>
                    <a:pt x="6566" y="1925"/>
                  </a:cubicBezTo>
                  <a:lnTo>
                    <a:pt x="6905" y="1801"/>
                  </a:lnTo>
                  <a:lnTo>
                    <a:pt x="6905" y="2247"/>
                  </a:lnTo>
                  <a:lnTo>
                    <a:pt x="3854" y="2247"/>
                  </a:lnTo>
                  <a:lnTo>
                    <a:pt x="3854" y="1801"/>
                  </a:lnTo>
                  <a:lnTo>
                    <a:pt x="4193" y="1925"/>
                  </a:lnTo>
                  <a:cubicBezTo>
                    <a:pt x="4229" y="1925"/>
                    <a:pt x="4265" y="1943"/>
                    <a:pt x="4300" y="1943"/>
                  </a:cubicBezTo>
                  <a:cubicBezTo>
                    <a:pt x="4425" y="1943"/>
                    <a:pt x="4550" y="1854"/>
                    <a:pt x="4586" y="1729"/>
                  </a:cubicBezTo>
                  <a:cubicBezTo>
                    <a:pt x="4639" y="1569"/>
                    <a:pt x="4550" y="1390"/>
                    <a:pt x="4389" y="1337"/>
                  </a:cubicBezTo>
                  <a:lnTo>
                    <a:pt x="3658" y="1087"/>
                  </a:lnTo>
                  <a:cubicBezTo>
                    <a:pt x="3640" y="1087"/>
                    <a:pt x="3622" y="1069"/>
                    <a:pt x="3604" y="1069"/>
                  </a:cubicBezTo>
                  <a:lnTo>
                    <a:pt x="446" y="34"/>
                  </a:lnTo>
                  <a:cubicBezTo>
                    <a:pt x="415" y="24"/>
                    <a:pt x="382" y="19"/>
                    <a:pt x="350" y="19"/>
                  </a:cubicBezTo>
                  <a:cubicBezTo>
                    <a:pt x="220" y="19"/>
                    <a:pt x="97" y="102"/>
                    <a:pt x="54" y="230"/>
                  </a:cubicBezTo>
                  <a:cubicBezTo>
                    <a:pt x="0" y="391"/>
                    <a:pt x="89" y="569"/>
                    <a:pt x="250" y="623"/>
                  </a:cubicBezTo>
                  <a:lnTo>
                    <a:pt x="3230" y="1604"/>
                  </a:lnTo>
                  <a:lnTo>
                    <a:pt x="3230" y="2247"/>
                  </a:lnTo>
                  <a:lnTo>
                    <a:pt x="803" y="2247"/>
                  </a:lnTo>
                  <a:cubicBezTo>
                    <a:pt x="589" y="2247"/>
                    <a:pt x="375" y="2336"/>
                    <a:pt x="232" y="2496"/>
                  </a:cubicBezTo>
                  <a:cubicBezTo>
                    <a:pt x="72" y="2675"/>
                    <a:pt x="0" y="2925"/>
                    <a:pt x="72" y="3174"/>
                  </a:cubicBezTo>
                  <a:lnTo>
                    <a:pt x="179" y="3621"/>
                  </a:lnTo>
                  <a:lnTo>
                    <a:pt x="10563" y="3621"/>
                  </a:lnTo>
                  <a:lnTo>
                    <a:pt x="10670" y="3174"/>
                  </a:lnTo>
                  <a:cubicBezTo>
                    <a:pt x="10741" y="2925"/>
                    <a:pt x="10670" y="2675"/>
                    <a:pt x="10509" y="2496"/>
                  </a:cubicBezTo>
                  <a:cubicBezTo>
                    <a:pt x="10367" y="2336"/>
                    <a:pt x="10153" y="2247"/>
                    <a:pt x="9939" y="2247"/>
                  </a:cubicBezTo>
                  <a:lnTo>
                    <a:pt x="7530" y="2247"/>
                  </a:lnTo>
                  <a:lnTo>
                    <a:pt x="7530" y="1604"/>
                  </a:lnTo>
                  <a:lnTo>
                    <a:pt x="10492" y="623"/>
                  </a:lnTo>
                  <a:cubicBezTo>
                    <a:pt x="10670" y="569"/>
                    <a:pt x="10741" y="391"/>
                    <a:pt x="10688" y="230"/>
                  </a:cubicBezTo>
                  <a:cubicBezTo>
                    <a:pt x="10645" y="87"/>
                    <a:pt x="10521" y="1"/>
                    <a:pt x="10390" y="1"/>
                  </a:cubicBez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2D10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2514788" y="2160104"/>
              <a:ext cx="327059" cy="58344"/>
            </a:xfrm>
            <a:custGeom>
              <a:avLst/>
              <a:gdLst/>
              <a:ahLst/>
              <a:cxnLst/>
              <a:rect l="l" t="t" r="r" b="b"/>
              <a:pathLst>
                <a:path w="10011" h="1786" extrusionOk="0">
                  <a:moveTo>
                    <a:pt x="1" y="1"/>
                  </a:moveTo>
                  <a:lnTo>
                    <a:pt x="90" y="340"/>
                  </a:lnTo>
                  <a:cubicBezTo>
                    <a:pt x="322" y="1196"/>
                    <a:pt x="1089" y="1785"/>
                    <a:pt x="1964" y="1785"/>
                  </a:cubicBezTo>
                  <a:lnTo>
                    <a:pt x="8048" y="1785"/>
                  </a:lnTo>
                  <a:cubicBezTo>
                    <a:pt x="8922" y="1785"/>
                    <a:pt x="9689" y="1196"/>
                    <a:pt x="9904" y="340"/>
                  </a:cubicBezTo>
                  <a:lnTo>
                    <a:pt x="10011" y="1"/>
                  </a:lnTo>
                  <a:close/>
                </a:path>
              </a:pathLst>
            </a:custGeom>
            <a:solidFill>
              <a:srgbClr val="FFFFFF"/>
            </a:solidFill>
            <a:ln w="152400" cap="flat" cmpd="sng">
              <a:solidFill>
                <a:srgbClr val="2D10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2502569" y="2020875"/>
              <a:ext cx="350941" cy="118289"/>
            </a:xfrm>
            <a:custGeom>
              <a:avLst/>
              <a:gdLst/>
              <a:ahLst/>
              <a:cxnLst/>
              <a:rect l="l" t="t" r="r" b="b"/>
              <a:pathLst>
                <a:path w="10742" h="3621" extrusionOk="0">
                  <a:moveTo>
                    <a:pt x="10390" y="1"/>
                  </a:moveTo>
                  <a:cubicBezTo>
                    <a:pt x="10359" y="1"/>
                    <a:pt x="10327" y="6"/>
                    <a:pt x="10295" y="16"/>
                  </a:cubicBezTo>
                  <a:lnTo>
                    <a:pt x="7155" y="1069"/>
                  </a:lnTo>
                  <a:cubicBezTo>
                    <a:pt x="7137" y="1069"/>
                    <a:pt x="7119" y="1087"/>
                    <a:pt x="7084" y="1087"/>
                  </a:cubicBezTo>
                  <a:lnTo>
                    <a:pt x="6370" y="1319"/>
                  </a:lnTo>
                  <a:cubicBezTo>
                    <a:pt x="6209" y="1372"/>
                    <a:pt x="6120" y="1533"/>
                    <a:pt x="6156" y="1694"/>
                  </a:cubicBezTo>
                  <a:cubicBezTo>
                    <a:pt x="6192" y="1836"/>
                    <a:pt x="6316" y="1943"/>
                    <a:pt x="6459" y="1943"/>
                  </a:cubicBezTo>
                  <a:cubicBezTo>
                    <a:pt x="6495" y="1943"/>
                    <a:pt x="6531" y="1925"/>
                    <a:pt x="6566" y="1925"/>
                  </a:cubicBezTo>
                  <a:lnTo>
                    <a:pt x="6905" y="1801"/>
                  </a:lnTo>
                  <a:lnTo>
                    <a:pt x="6905" y="2247"/>
                  </a:lnTo>
                  <a:lnTo>
                    <a:pt x="3854" y="2247"/>
                  </a:lnTo>
                  <a:lnTo>
                    <a:pt x="3854" y="1801"/>
                  </a:lnTo>
                  <a:lnTo>
                    <a:pt x="4193" y="1925"/>
                  </a:lnTo>
                  <a:cubicBezTo>
                    <a:pt x="4229" y="1925"/>
                    <a:pt x="4265" y="1943"/>
                    <a:pt x="4300" y="1943"/>
                  </a:cubicBezTo>
                  <a:cubicBezTo>
                    <a:pt x="4425" y="1943"/>
                    <a:pt x="4550" y="1854"/>
                    <a:pt x="4586" y="1729"/>
                  </a:cubicBezTo>
                  <a:cubicBezTo>
                    <a:pt x="4639" y="1569"/>
                    <a:pt x="4550" y="1390"/>
                    <a:pt x="4389" y="1337"/>
                  </a:cubicBezTo>
                  <a:lnTo>
                    <a:pt x="3658" y="1087"/>
                  </a:lnTo>
                  <a:cubicBezTo>
                    <a:pt x="3640" y="1087"/>
                    <a:pt x="3622" y="1069"/>
                    <a:pt x="3604" y="1069"/>
                  </a:cubicBezTo>
                  <a:lnTo>
                    <a:pt x="446" y="34"/>
                  </a:lnTo>
                  <a:cubicBezTo>
                    <a:pt x="415" y="24"/>
                    <a:pt x="382" y="19"/>
                    <a:pt x="350" y="19"/>
                  </a:cubicBezTo>
                  <a:cubicBezTo>
                    <a:pt x="220" y="19"/>
                    <a:pt x="97" y="102"/>
                    <a:pt x="54" y="230"/>
                  </a:cubicBezTo>
                  <a:cubicBezTo>
                    <a:pt x="0" y="391"/>
                    <a:pt x="89" y="569"/>
                    <a:pt x="250" y="623"/>
                  </a:cubicBezTo>
                  <a:lnTo>
                    <a:pt x="3230" y="1604"/>
                  </a:lnTo>
                  <a:lnTo>
                    <a:pt x="3230" y="2247"/>
                  </a:lnTo>
                  <a:lnTo>
                    <a:pt x="803" y="2247"/>
                  </a:lnTo>
                  <a:cubicBezTo>
                    <a:pt x="589" y="2247"/>
                    <a:pt x="375" y="2336"/>
                    <a:pt x="232" y="2496"/>
                  </a:cubicBezTo>
                  <a:cubicBezTo>
                    <a:pt x="72" y="2675"/>
                    <a:pt x="0" y="2925"/>
                    <a:pt x="72" y="3174"/>
                  </a:cubicBezTo>
                  <a:lnTo>
                    <a:pt x="179" y="3621"/>
                  </a:lnTo>
                  <a:lnTo>
                    <a:pt x="10563" y="3621"/>
                  </a:lnTo>
                  <a:lnTo>
                    <a:pt x="10670" y="3174"/>
                  </a:lnTo>
                  <a:cubicBezTo>
                    <a:pt x="10741" y="2925"/>
                    <a:pt x="10670" y="2675"/>
                    <a:pt x="10509" y="2496"/>
                  </a:cubicBezTo>
                  <a:cubicBezTo>
                    <a:pt x="10367" y="2336"/>
                    <a:pt x="10153" y="2247"/>
                    <a:pt x="9939" y="2247"/>
                  </a:cubicBezTo>
                  <a:lnTo>
                    <a:pt x="7530" y="2247"/>
                  </a:lnTo>
                  <a:lnTo>
                    <a:pt x="7530" y="1604"/>
                  </a:lnTo>
                  <a:lnTo>
                    <a:pt x="10492" y="623"/>
                  </a:lnTo>
                  <a:cubicBezTo>
                    <a:pt x="10670" y="569"/>
                    <a:pt x="10741" y="391"/>
                    <a:pt x="10688" y="230"/>
                  </a:cubicBezTo>
                  <a:cubicBezTo>
                    <a:pt x="10645" y="87"/>
                    <a:pt x="10521" y="1"/>
                    <a:pt x="1039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2D10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2514788" y="2160104"/>
              <a:ext cx="327059" cy="58344"/>
            </a:xfrm>
            <a:custGeom>
              <a:avLst/>
              <a:gdLst/>
              <a:ahLst/>
              <a:cxnLst/>
              <a:rect l="l" t="t" r="r" b="b"/>
              <a:pathLst>
                <a:path w="10011" h="1786" extrusionOk="0">
                  <a:moveTo>
                    <a:pt x="1" y="1"/>
                  </a:moveTo>
                  <a:lnTo>
                    <a:pt x="90" y="340"/>
                  </a:lnTo>
                  <a:cubicBezTo>
                    <a:pt x="322" y="1196"/>
                    <a:pt x="1089" y="1785"/>
                    <a:pt x="1964" y="1785"/>
                  </a:cubicBezTo>
                  <a:lnTo>
                    <a:pt x="8048" y="1785"/>
                  </a:lnTo>
                  <a:cubicBezTo>
                    <a:pt x="8922" y="1785"/>
                    <a:pt x="9689" y="1196"/>
                    <a:pt x="9904" y="340"/>
                  </a:cubicBezTo>
                  <a:lnTo>
                    <a:pt x="1001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2D10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8" name="Google Shape;7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50" y="3320575"/>
            <a:ext cx="669450" cy="6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Điều khiển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754" name="Google Shape;754;p36"/>
          <p:cNvGrpSpPr/>
          <p:nvPr/>
        </p:nvGrpSpPr>
        <p:grpSpPr>
          <a:xfrm rot="10800000" flipH="1">
            <a:off x="2028502" y="1819307"/>
            <a:ext cx="667869" cy="667869"/>
            <a:chOff x="1377750" y="1690325"/>
            <a:chExt cx="771300" cy="771300"/>
          </a:xfrm>
        </p:grpSpPr>
        <p:sp>
          <p:nvSpPr>
            <p:cNvPr id="755" name="Google Shape;755;p36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36"/>
          <p:cNvSpPr txBox="1"/>
          <p:nvPr/>
        </p:nvSpPr>
        <p:spPr>
          <a:xfrm>
            <a:off x="713100" y="3288776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761" name="Google Shape;761;p36"/>
          <p:cNvGrpSpPr/>
          <p:nvPr/>
        </p:nvGrpSpPr>
        <p:grpSpPr>
          <a:xfrm rot="10800000" flipH="1">
            <a:off x="3239485" y="1819307"/>
            <a:ext cx="667869" cy="667869"/>
            <a:chOff x="1377750" y="1690325"/>
            <a:chExt cx="771300" cy="771300"/>
          </a:xfrm>
        </p:grpSpPr>
        <p:sp>
          <p:nvSpPr>
            <p:cNvPr id="762" name="Google Shape;762;p36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6"/>
          <p:cNvGrpSpPr/>
          <p:nvPr/>
        </p:nvGrpSpPr>
        <p:grpSpPr>
          <a:xfrm rot="10800000" flipH="1">
            <a:off x="5765893" y="1819307"/>
            <a:ext cx="667869" cy="667869"/>
            <a:chOff x="1377750" y="1690325"/>
            <a:chExt cx="771300" cy="771300"/>
          </a:xfrm>
        </p:grpSpPr>
        <p:sp>
          <p:nvSpPr>
            <p:cNvPr id="768" name="Google Shape;768;p36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6"/>
          <p:cNvSpPr txBox="1"/>
          <p:nvPr/>
        </p:nvSpPr>
        <p:spPr>
          <a:xfrm>
            <a:off x="4679641" y="3288776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74" name="Google Shape;774;p36"/>
          <p:cNvSpPr txBox="1"/>
          <p:nvPr/>
        </p:nvSpPr>
        <p:spPr>
          <a:xfrm>
            <a:off x="6662912" y="3288776"/>
            <a:ext cx="1754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775" name="Google Shape;775;p36"/>
          <p:cNvCxnSpPr/>
          <p:nvPr/>
        </p:nvCxnSpPr>
        <p:spPr>
          <a:xfrm rot="10800000">
            <a:off x="2362438" y="2487176"/>
            <a:ext cx="0" cy="801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776" name="Google Shape;776;p36"/>
          <p:cNvCxnSpPr>
            <a:stCxn id="777" idx="0"/>
          </p:cNvCxnSpPr>
          <p:nvPr/>
        </p:nvCxnSpPr>
        <p:spPr>
          <a:xfrm rot="10800000">
            <a:off x="3573421" y="2487176"/>
            <a:ext cx="0" cy="801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778" name="Google Shape;778;p36"/>
          <p:cNvCxnSpPr/>
          <p:nvPr/>
        </p:nvCxnSpPr>
        <p:spPr>
          <a:xfrm rot="10800000">
            <a:off x="6099816" y="2458026"/>
            <a:ext cx="0" cy="801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779" name="Google Shape;7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8726" y="1909523"/>
            <a:ext cx="487450" cy="4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9697" y="1909506"/>
            <a:ext cx="487450" cy="487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6105" y="1909541"/>
            <a:ext cx="487450" cy="4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36"/>
          <p:cNvSpPr txBox="1"/>
          <p:nvPr/>
        </p:nvSpPr>
        <p:spPr>
          <a:xfrm>
            <a:off x="1450500" y="33789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Di chuyển</a:t>
            </a:r>
            <a:endParaRPr sz="20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83" name="Google Shape;783;p36"/>
          <p:cNvSpPr txBox="1"/>
          <p:nvPr/>
        </p:nvSpPr>
        <p:spPr>
          <a:xfrm>
            <a:off x="1450500" y="3781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Các phím sang trái và sang phải để di chuyển thuyền</a:t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84" name="Google Shape;784;p36"/>
          <p:cNvSpPr txBox="1"/>
          <p:nvPr/>
        </p:nvSpPr>
        <p:spPr>
          <a:xfrm>
            <a:off x="4599825" y="33789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Thả cần câu</a:t>
            </a:r>
            <a:endParaRPr sz="20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85" name="Google Shape;785;p36"/>
          <p:cNvSpPr txBox="1"/>
          <p:nvPr/>
        </p:nvSpPr>
        <p:spPr>
          <a:xfrm>
            <a:off x="4599825" y="3781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Nhấn phím xuống dưới </a:t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để thả câu</a:t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Luật chơi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919640" y="1598833"/>
            <a:ext cx="2154548" cy="2425463"/>
            <a:chOff x="3641125" y="2896025"/>
            <a:chExt cx="757550" cy="852775"/>
          </a:xfrm>
        </p:grpSpPr>
        <p:sp>
          <p:nvSpPr>
            <p:cNvPr id="792" name="Google Shape;792;p37"/>
            <p:cNvSpPr/>
            <p:nvPr/>
          </p:nvSpPr>
          <p:spPr>
            <a:xfrm>
              <a:off x="3641125" y="2896025"/>
              <a:ext cx="757550" cy="852775"/>
            </a:xfrm>
            <a:custGeom>
              <a:avLst/>
              <a:gdLst/>
              <a:ahLst/>
              <a:cxnLst/>
              <a:rect l="l" t="t" r="r" b="b"/>
              <a:pathLst>
                <a:path w="30302" h="34111" extrusionOk="0">
                  <a:moveTo>
                    <a:pt x="15139" y="0"/>
                  </a:moveTo>
                  <a:cubicBezTo>
                    <a:pt x="11479" y="0"/>
                    <a:pt x="7971" y="1304"/>
                    <a:pt x="5214" y="3710"/>
                  </a:cubicBezTo>
                  <a:lnTo>
                    <a:pt x="4487" y="3860"/>
                  </a:lnTo>
                  <a:cubicBezTo>
                    <a:pt x="4462" y="3860"/>
                    <a:pt x="1830" y="4487"/>
                    <a:pt x="1830" y="4487"/>
                  </a:cubicBezTo>
                  <a:cubicBezTo>
                    <a:pt x="1479" y="4587"/>
                    <a:pt x="1229" y="4837"/>
                    <a:pt x="1128" y="5188"/>
                  </a:cubicBezTo>
                  <a:cubicBezTo>
                    <a:pt x="1053" y="5339"/>
                    <a:pt x="1028" y="5539"/>
                    <a:pt x="1078" y="5715"/>
                  </a:cubicBezTo>
                  <a:lnTo>
                    <a:pt x="1605" y="8346"/>
                  </a:lnTo>
                  <a:cubicBezTo>
                    <a:pt x="552" y="10426"/>
                    <a:pt x="1" y="12782"/>
                    <a:pt x="1" y="15138"/>
                  </a:cubicBezTo>
                  <a:lnTo>
                    <a:pt x="1" y="32181"/>
                  </a:lnTo>
                  <a:cubicBezTo>
                    <a:pt x="1" y="32707"/>
                    <a:pt x="452" y="33158"/>
                    <a:pt x="978" y="33158"/>
                  </a:cubicBezTo>
                  <a:lnTo>
                    <a:pt x="6667" y="33158"/>
                  </a:lnTo>
                  <a:lnTo>
                    <a:pt x="6692" y="33309"/>
                  </a:lnTo>
                  <a:cubicBezTo>
                    <a:pt x="6793" y="33785"/>
                    <a:pt x="7194" y="34111"/>
                    <a:pt x="7670" y="34111"/>
                  </a:cubicBezTo>
                  <a:lnTo>
                    <a:pt x="7770" y="34111"/>
                  </a:lnTo>
                  <a:lnTo>
                    <a:pt x="10828" y="33810"/>
                  </a:lnTo>
                  <a:cubicBezTo>
                    <a:pt x="10953" y="33785"/>
                    <a:pt x="11103" y="33735"/>
                    <a:pt x="11204" y="33685"/>
                  </a:cubicBezTo>
                  <a:lnTo>
                    <a:pt x="14286" y="33158"/>
                  </a:lnTo>
                  <a:lnTo>
                    <a:pt x="29324" y="33158"/>
                  </a:lnTo>
                  <a:cubicBezTo>
                    <a:pt x="29850" y="33158"/>
                    <a:pt x="30302" y="32707"/>
                    <a:pt x="30302" y="32181"/>
                  </a:cubicBezTo>
                  <a:lnTo>
                    <a:pt x="30302" y="15138"/>
                  </a:lnTo>
                  <a:cubicBezTo>
                    <a:pt x="30302" y="15013"/>
                    <a:pt x="30302" y="14888"/>
                    <a:pt x="30302" y="14762"/>
                  </a:cubicBezTo>
                  <a:cubicBezTo>
                    <a:pt x="30302" y="14512"/>
                    <a:pt x="30276" y="14286"/>
                    <a:pt x="30251" y="14061"/>
                  </a:cubicBezTo>
                  <a:cubicBezTo>
                    <a:pt x="30251" y="14010"/>
                    <a:pt x="30251" y="13935"/>
                    <a:pt x="30251" y="13885"/>
                  </a:cubicBezTo>
                  <a:cubicBezTo>
                    <a:pt x="30251" y="13810"/>
                    <a:pt x="30226" y="13735"/>
                    <a:pt x="30226" y="13660"/>
                  </a:cubicBezTo>
                  <a:cubicBezTo>
                    <a:pt x="30226" y="13609"/>
                    <a:pt x="30226" y="13534"/>
                    <a:pt x="30201" y="13459"/>
                  </a:cubicBezTo>
                  <a:cubicBezTo>
                    <a:pt x="30201" y="13359"/>
                    <a:pt x="30176" y="13259"/>
                    <a:pt x="30176" y="13183"/>
                  </a:cubicBezTo>
                  <a:cubicBezTo>
                    <a:pt x="30176" y="13083"/>
                    <a:pt x="30151" y="13008"/>
                    <a:pt x="30126" y="12908"/>
                  </a:cubicBezTo>
                  <a:cubicBezTo>
                    <a:pt x="30126" y="12858"/>
                    <a:pt x="30126" y="12807"/>
                    <a:pt x="30101" y="12757"/>
                  </a:cubicBez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7"/>
                    <a:pt x="30051" y="12432"/>
                  </a:cubicBezTo>
                  <a:cubicBezTo>
                    <a:pt x="30051" y="12381"/>
                    <a:pt x="30051" y="12356"/>
                    <a:pt x="30051" y="12331"/>
                  </a:cubicBezTo>
                  <a:cubicBezTo>
                    <a:pt x="30026" y="12281"/>
                    <a:pt x="30026" y="12231"/>
                    <a:pt x="30001" y="12156"/>
                  </a:cubicBezTo>
                  <a:cubicBezTo>
                    <a:pt x="30001" y="12106"/>
                    <a:pt x="29976" y="12031"/>
                    <a:pt x="29976" y="11955"/>
                  </a:cubicBezTo>
                  <a:cubicBezTo>
                    <a:pt x="29926" y="11780"/>
                    <a:pt x="29875" y="11579"/>
                    <a:pt x="29850" y="11404"/>
                  </a:cubicBezTo>
                  <a:cubicBezTo>
                    <a:pt x="29825" y="11329"/>
                    <a:pt x="29800" y="11254"/>
                    <a:pt x="29775" y="11178"/>
                  </a:cubicBezTo>
                  <a:cubicBezTo>
                    <a:pt x="29775" y="11178"/>
                    <a:pt x="29775" y="11153"/>
                    <a:pt x="29750" y="11128"/>
                  </a:cubicBezTo>
                  <a:cubicBezTo>
                    <a:pt x="29750" y="11078"/>
                    <a:pt x="29700" y="10928"/>
                    <a:pt x="29700" y="10928"/>
                  </a:cubicBezTo>
                  <a:cubicBezTo>
                    <a:pt x="29675" y="10827"/>
                    <a:pt x="29650" y="10727"/>
                    <a:pt x="29625" y="10627"/>
                  </a:cubicBezTo>
                  <a:cubicBezTo>
                    <a:pt x="29575" y="10502"/>
                    <a:pt x="29550" y="10401"/>
                    <a:pt x="29499" y="10276"/>
                  </a:cubicBezTo>
                  <a:cubicBezTo>
                    <a:pt x="29474" y="10201"/>
                    <a:pt x="29449" y="10101"/>
                    <a:pt x="29424" y="10025"/>
                  </a:cubicBezTo>
                  <a:lnTo>
                    <a:pt x="29349" y="9850"/>
                  </a:lnTo>
                  <a:cubicBezTo>
                    <a:pt x="29274" y="9650"/>
                    <a:pt x="29199" y="9474"/>
                    <a:pt x="29149" y="9324"/>
                  </a:cubicBezTo>
                  <a:cubicBezTo>
                    <a:pt x="29124" y="9249"/>
                    <a:pt x="29073" y="9173"/>
                    <a:pt x="29048" y="9098"/>
                  </a:cubicBezTo>
                  <a:cubicBezTo>
                    <a:pt x="28948" y="8848"/>
                    <a:pt x="28823" y="8622"/>
                    <a:pt x="28697" y="8346"/>
                  </a:cubicBezTo>
                  <a:cubicBezTo>
                    <a:pt x="28647" y="8271"/>
                    <a:pt x="28622" y="8171"/>
                    <a:pt x="28572" y="8096"/>
                  </a:cubicBezTo>
                  <a:cubicBezTo>
                    <a:pt x="28522" y="8020"/>
                    <a:pt x="28472" y="7945"/>
                    <a:pt x="28447" y="7870"/>
                  </a:cubicBezTo>
                  <a:cubicBezTo>
                    <a:pt x="28347" y="7695"/>
                    <a:pt x="28246" y="7519"/>
                    <a:pt x="28171" y="7394"/>
                  </a:cubicBezTo>
                  <a:cubicBezTo>
                    <a:pt x="28146" y="7344"/>
                    <a:pt x="28096" y="7294"/>
                    <a:pt x="28071" y="7244"/>
                  </a:cubicBezTo>
                  <a:cubicBezTo>
                    <a:pt x="28071" y="7244"/>
                    <a:pt x="28071" y="7218"/>
                    <a:pt x="28071" y="7218"/>
                  </a:cubicBezTo>
                  <a:cubicBezTo>
                    <a:pt x="27946" y="7018"/>
                    <a:pt x="27795" y="6792"/>
                    <a:pt x="27670" y="6592"/>
                  </a:cubicBezTo>
                  <a:cubicBezTo>
                    <a:pt x="27620" y="6517"/>
                    <a:pt x="27570" y="6467"/>
                    <a:pt x="27545" y="6416"/>
                  </a:cubicBezTo>
                  <a:cubicBezTo>
                    <a:pt x="27394" y="6216"/>
                    <a:pt x="27269" y="6040"/>
                    <a:pt x="27119" y="5840"/>
                  </a:cubicBezTo>
                  <a:cubicBezTo>
                    <a:pt x="27093" y="5815"/>
                    <a:pt x="27068" y="5765"/>
                    <a:pt x="27018" y="5740"/>
                  </a:cubicBezTo>
                  <a:lnTo>
                    <a:pt x="26993" y="5690"/>
                  </a:lnTo>
                  <a:cubicBezTo>
                    <a:pt x="26743" y="5364"/>
                    <a:pt x="26492" y="5088"/>
                    <a:pt x="26216" y="4787"/>
                  </a:cubicBezTo>
                  <a:cubicBezTo>
                    <a:pt x="26166" y="4737"/>
                    <a:pt x="26116" y="4687"/>
                    <a:pt x="26066" y="4637"/>
                  </a:cubicBezTo>
                  <a:cubicBezTo>
                    <a:pt x="25991" y="4562"/>
                    <a:pt x="25941" y="4487"/>
                    <a:pt x="25865" y="4436"/>
                  </a:cubicBezTo>
                  <a:cubicBezTo>
                    <a:pt x="25013" y="3584"/>
                    <a:pt x="24061" y="2832"/>
                    <a:pt x="23008" y="2206"/>
                  </a:cubicBezTo>
                  <a:lnTo>
                    <a:pt x="22758" y="953"/>
                  </a:lnTo>
                  <a:cubicBezTo>
                    <a:pt x="22657" y="477"/>
                    <a:pt x="22231" y="176"/>
                    <a:pt x="21780" y="176"/>
                  </a:cubicBezTo>
                  <a:lnTo>
                    <a:pt x="21580" y="176"/>
                  </a:lnTo>
                  <a:lnTo>
                    <a:pt x="19499" y="627"/>
                  </a:lnTo>
                  <a:cubicBezTo>
                    <a:pt x="18096" y="201"/>
                    <a:pt x="16642" y="0"/>
                    <a:pt x="15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57150" dir="2820000" algn="bl" rotWithShape="0">
                <a:schemeClr val="accent5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3665575" y="2920450"/>
              <a:ext cx="708675" cy="780100"/>
            </a:xfrm>
            <a:custGeom>
              <a:avLst/>
              <a:gdLst/>
              <a:ahLst/>
              <a:cxnLst/>
              <a:rect l="l" t="t" r="r" b="b"/>
              <a:pathLst>
                <a:path w="28347" h="31204" extrusionOk="0">
                  <a:moveTo>
                    <a:pt x="14161" y="1"/>
                  </a:moveTo>
                  <a:cubicBezTo>
                    <a:pt x="8897" y="1"/>
                    <a:pt x="4311" y="2883"/>
                    <a:pt x="1880" y="7144"/>
                  </a:cubicBezTo>
                  <a:cubicBezTo>
                    <a:pt x="677" y="9224"/>
                    <a:pt x="0" y="11605"/>
                    <a:pt x="0" y="14161"/>
                  </a:cubicBezTo>
                  <a:lnTo>
                    <a:pt x="0" y="31204"/>
                  </a:lnTo>
                  <a:lnTo>
                    <a:pt x="28346" y="31204"/>
                  </a:lnTo>
                  <a:lnTo>
                    <a:pt x="28346" y="14161"/>
                  </a:lnTo>
                  <a:cubicBezTo>
                    <a:pt x="28346" y="14036"/>
                    <a:pt x="28321" y="13911"/>
                    <a:pt x="28321" y="13810"/>
                  </a:cubicBezTo>
                  <a:cubicBezTo>
                    <a:pt x="28321" y="13585"/>
                    <a:pt x="28321" y="13384"/>
                    <a:pt x="28296" y="13159"/>
                  </a:cubicBezTo>
                  <a:cubicBezTo>
                    <a:pt x="28296" y="13109"/>
                    <a:pt x="28296" y="13033"/>
                    <a:pt x="28296" y="12983"/>
                  </a:cubicBezTo>
                  <a:cubicBezTo>
                    <a:pt x="28271" y="12908"/>
                    <a:pt x="28271" y="12858"/>
                    <a:pt x="28271" y="12783"/>
                  </a:cubicBezTo>
                  <a:cubicBezTo>
                    <a:pt x="28271" y="12708"/>
                    <a:pt x="28246" y="12658"/>
                    <a:pt x="28246" y="12607"/>
                  </a:cubicBezTo>
                  <a:cubicBezTo>
                    <a:pt x="28246" y="12507"/>
                    <a:pt x="28221" y="12407"/>
                    <a:pt x="28221" y="12332"/>
                  </a:cubicBezTo>
                  <a:cubicBezTo>
                    <a:pt x="28196" y="12231"/>
                    <a:pt x="28196" y="12156"/>
                    <a:pt x="28171" y="12081"/>
                  </a:cubicBezTo>
                  <a:cubicBezTo>
                    <a:pt x="28171" y="12031"/>
                    <a:pt x="28171" y="11956"/>
                    <a:pt x="28146" y="11906"/>
                  </a:cubicBezTo>
                  <a:cubicBezTo>
                    <a:pt x="28146" y="11881"/>
                    <a:pt x="28146" y="11881"/>
                    <a:pt x="28146" y="11881"/>
                  </a:cubicBezTo>
                  <a:cubicBezTo>
                    <a:pt x="28120" y="11780"/>
                    <a:pt x="28120" y="11680"/>
                    <a:pt x="28095" y="11580"/>
                  </a:cubicBezTo>
                  <a:cubicBezTo>
                    <a:pt x="28095" y="11505"/>
                    <a:pt x="28070" y="11455"/>
                    <a:pt x="28070" y="11379"/>
                  </a:cubicBezTo>
                  <a:cubicBezTo>
                    <a:pt x="28045" y="11329"/>
                    <a:pt x="28045" y="11254"/>
                    <a:pt x="28020" y="11204"/>
                  </a:cubicBezTo>
                  <a:cubicBezTo>
                    <a:pt x="27995" y="11028"/>
                    <a:pt x="27945" y="10853"/>
                    <a:pt x="27895" y="10678"/>
                  </a:cubicBezTo>
                  <a:cubicBezTo>
                    <a:pt x="27870" y="10602"/>
                    <a:pt x="27870" y="10527"/>
                    <a:pt x="27845" y="10427"/>
                  </a:cubicBezTo>
                  <a:cubicBezTo>
                    <a:pt x="27820" y="10352"/>
                    <a:pt x="27795" y="10277"/>
                    <a:pt x="27770" y="10226"/>
                  </a:cubicBezTo>
                  <a:cubicBezTo>
                    <a:pt x="27745" y="10126"/>
                    <a:pt x="27719" y="10026"/>
                    <a:pt x="27694" y="9951"/>
                  </a:cubicBezTo>
                  <a:cubicBezTo>
                    <a:pt x="27669" y="9825"/>
                    <a:pt x="27619" y="9725"/>
                    <a:pt x="27594" y="9625"/>
                  </a:cubicBezTo>
                  <a:cubicBezTo>
                    <a:pt x="27569" y="9550"/>
                    <a:pt x="27544" y="9475"/>
                    <a:pt x="27494" y="9374"/>
                  </a:cubicBezTo>
                  <a:cubicBezTo>
                    <a:pt x="27494" y="9324"/>
                    <a:pt x="27469" y="9274"/>
                    <a:pt x="27444" y="9224"/>
                  </a:cubicBezTo>
                  <a:cubicBezTo>
                    <a:pt x="27394" y="9048"/>
                    <a:pt x="27318" y="8898"/>
                    <a:pt x="27243" y="8723"/>
                  </a:cubicBezTo>
                  <a:cubicBezTo>
                    <a:pt x="27218" y="8647"/>
                    <a:pt x="27193" y="8572"/>
                    <a:pt x="27168" y="8497"/>
                  </a:cubicBezTo>
                  <a:cubicBezTo>
                    <a:pt x="27068" y="8272"/>
                    <a:pt x="26943" y="8046"/>
                    <a:pt x="26842" y="7820"/>
                  </a:cubicBezTo>
                  <a:cubicBezTo>
                    <a:pt x="26792" y="7745"/>
                    <a:pt x="26767" y="7670"/>
                    <a:pt x="26717" y="7595"/>
                  </a:cubicBezTo>
                  <a:cubicBezTo>
                    <a:pt x="26667" y="7520"/>
                    <a:pt x="26642" y="7444"/>
                    <a:pt x="26592" y="7369"/>
                  </a:cubicBezTo>
                  <a:cubicBezTo>
                    <a:pt x="26516" y="7219"/>
                    <a:pt x="26441" y="7069"/>
                    <a:pt x="26341" y="6918"/>
                  </a:cubicBezTo>
                  <a:cubicBezTo>
                    <a:pt x="26316" y="6868"/>
                    <a:pt x="26266" y="6818"/>
                    <a:pt x="26241" y="6768"/>
                  </a:cubicBezTo>
                  <a:cubicBezTo>
                    <a:pt x="26115" y="6567"/>
                    <a:pt x="25990" y="6367"/>
                    <a:pt x="25865" y="6166"/>
                  </a:cubicBezTo>
                  <a:cubicBezTo>
                    <a:pt x="25815" y="6116"/>
                    <a:pt x="25790" y="6066"/>
                    <a:pt x="25740" y="5991"/>
                  </a:cubicBezTo>
                  <a:cubicBezTo>
                    <a:pt x="25614" y="5815"/>
                    <a:pt x="25489" y="5640"/>
                    <a:pt x="25339" y="5465"/>
                  </a:cubicBezTo>
                  <a:cubicBezTo>
                    <a:pt x="25313" y="5414"/>
                    <a:pt x="25263" y="5364"/>
                    <a:pt x="25238" y="5339"/>
                  </a:cubicBezTo>
                  <a:cubicBezTo>
                    <a:pt x="25013" y="5038"/>
                    <a:pt x="24762" y="4763"/>
                    <a:pt x="24511" y="4487"/>
                  </a:cubicBezTo>
                  <a:cubicBezTo>
                    <a:pt x="24461" y="4437"/>
                    <a:pt x="24411" y="4387"/>
                    <a:pt x="24361" y="4337"/>
                  </a:cubicBezTo>
                  <a:cubicBezTo>
                    <a:pt x="24311" y="4287"/>
                    <a:pt x="24261" y="4211"/>
                    <a:pt x="24186" y="4161"/>
                  </a:cubicBezTo>
                  <a:cubicBezTo>
                    <a:pt x="21629" y="1580"/>
                    <a:pt x="18070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4249525" y="3421975"/>
              <a:ext cx="124725" cy="215925"/>
            </a:xfrm>
            <a:custGeom>
              <a:avLst/>
              <a:gdLst/>
              <a:ahLst/>
              <a:cxnLst/>
              <a:rect l="l" t="t" r="r" b="b"/>
              <a:pathLst>
                <a:path w="4989" h="8637" extrusionOk="0">
                  <a:moveTo>
                    <a:pt x="2093" y="1"/>
                  </a:moveTo>
                  <a:cubicBezTo>
                    <a:pt x="1459" y="1"/>
                    <a:pt x="816" y="126"/>
                    <a:pt x="201" y="391"/>
                  </a:cubicBezTo>
                  <a:cubicBezTo>
                    <a:pt x="126" y="441"/>
                    <a:pt x="76" y="466"/>
                    <a:pt x="1" y="491"/>
                  </a:cubicBezTo>
                  <a:lnTo>
                    <a:pt x="1078" y="2521"/>
                  </a:lnTo>
                  <a:cubicBezTo>
                    <a:pt x="1103" y="2496"/>
                    <a:pt x="1103" y="2496"/>
                    <a:pt x="1128" y="2496"/>
                  </a:cubicBezTo>
                  <a:cubicBezTo>
                    <a:pt x="1438" y="2358"/>
                    <a:pt x="1764" y="2292"/>
                    <a:pt x="2085" y="2292"/>
                  </a:cubicBezTo>
                  <a:cubicBezTo>
                    <a:pt x="2984" y="2292"/>
                    <a:pt x="3848" y="2806"/>
                    <a:pt x="4236" y="3674"/>
                  </a:cubicBezTo>
                  <a:cubicBezTo>
                    <a:pt x="4712" y="4752"/>
                    <a:pt x="4286" y="6005"/>
                    <a:pt x="3284" y="6607"/>
                  </a:cubicBezTo>
                  <a:lnTo>
                    <a:pt x="4361" y="8637"/>
                  </a:lnTo>
                  <a:cubicBezTo>
                    <a:pt x="4587" y="8511"/>
                    <a:pt x="4788" y="8361"/>
                    <a:pt x="4988" y="8211"/>
                  </a:cubicBezTo>
                  <a:lnTo>
                    <a:pt x="4988" y="968"/>
                  </a:lnTo>
                  <a:cubicBezTo>
                    <a:pt x="4161" y="343"/>
                    <a:pt x="3139" y="1"/>
                    <a:pt x="2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3665575" y="3336500"/>
              <a:ext cx="152900" cy="255675"/>
            </a:xfrm>
            <a:custGeom>
              <a:avLst/>
              <a:gdLst/>
              <a:ahLst/>
              <a:cxnLst/>
              <a:rect l="l" t="t" r="r" b="b"/>
              <a:pathLst>
                <a:path w="6116" h="10227" extrusionOk="0">
                  <a:moveTo>
                    <a:pt x="1003" y="1"/>
                  </a:moveTo>
                  <a:cubicBezTo>
                    <a:pt x="652" y="1"/>
                    <a:pt x="326" y="26"/>
                    <a:pt x="0" y="101"/>
                  </a:cubicBezTo>
                  <a:lnTo>
                    <a:pt x="0" y="10126"/>
                  </a:lnTo>
                  <a:cubicBezTo>
                    <a:pt x="326" y="10201"/>
                    <a:pt x="652" y="10226"/>
                    <a:pt x="1003" y="10226"/>
                  </a:cubicBezTo>
                  <a:cubicBezTo>
                    <a:pt x="3810" y="10226"/>
                    <a:pt x="6115" y="7945"/>
                    <a:pt x="6115" y="5113"/>
                  </a:cubicBezTo>
                  <a:cubicBezTo>
                    <a:pt x="6115" y="2281"/>
                    <a:pt x="381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3712550" y="2920450"/>
              <a:ext cx="661700" cy="463075"/>
            </a:xfrm>
            <a:custGeom>
              <a:avLst/>
              <a:gdLst/>
              <a:ahLst/>
              <a:cxnLst/>
              <a:rect l="l" t="t" r="r" b="b"/>
              <a:pathLst>
                <a:path w="26468" h="18523" extrusionOk="0">
                  <a:moveTo>
                    <a:pt x="12282" y="1"/>
                  </a:moveTo>
                  <a:cubicBezTo>
                    <a:pt x="7018" y="1"/>
                    <a:pt x="2432" y="2883"/>
                    <a:pt x="1" y="7144"/>
                  </a:cubicBezTo>
                  <a:lnTo>
                    <a:pt x="26467" y="18522"/>
                  </a:lnTo>
                  <a:lnTo>
                    <a:pt x="26467" y="14161"/>
                  </a:lnTo>
                  <a:cubicBezTo>
                    <a:pt x="26467" y="14036"/>
                    <a:pt x="26442" y="13911"/>
                    <a:pt x="26442" y="13810"/>
                  </a:cubicBezTo>
                  <a:cubicBezTo>
                    <a:pt x="26442" y="13585"/>
                    <a:pt x="26442" y="13384"/>
                    <a:pt x="26417" y="13159"/>
                  </a:cubicBezTo>
                  <a:cubicBezTo>
                    <a:pt x="26417" y="13109"/>
                    <a:pt x="26417" y="13033"/>
                    <a:pt x="26417" y="12983"/>
                  </a:cubicBezTo>
                  <a:cubicBezTo>
                    <a:pt x="26392" y="12908"/>
                    <a:pt x="26392" y="12858"/>
                    <a:pt x="26392" y="12783"/>
                  </a:cubicBezTo>
                  <a:cubicBezTo>
                    <a:pt x="26392" y="12708"/>
                    <a:pt x="26367" y="12658"/>
                    <a:pt x="26367" y="12607"/>
                  </a:cubicBezTo>
                  <a:cubicBezTo>
                    <a:pt x="26367" y="12507"/>
                    <a:pt x="26342" y="12407"/>
                    <a:pt x="26342" y="12332"/>
                  </a:cubicBezTo>
                  <a:cubicBezTo>
                    <a:pt x="26317" y="12231"/>
                    <a:pt x="26317" y="12156"/>
                    <a:pt x="26292" y="12081"/>
                  </a:cubicBezTo>
                  <a:cubicBezTo>
                    <a:pt x="26292" y="12031"/>
                    <a:pt x="26292" y="11956"/>
                    <a:pt x="26267" y="11906"/>
                  </a:cubicBezTo>
                  <a:cubicBezTo>
                    <a:pt x="26267" y="11881"/>
                    <a:pt x="26267" y="11881"/>
                    <a:pt x="26267" y="11881"/>
                  </a:cubicBezTo>
                  <a:cubicBezTo>
                    <a:pt x="26241" y="11780"/>
                    <a:pt x="26241" y="11680"/>
                    <a:pt x="26216" y="11580"/>
                  </a:cubicBezTo>
                  <a:cubicBezTo>
                    <a:pt x="26216" y="11505"/>
                    <a:pt x="26191" y="11455"/>
                    <a:pt x="26191" y="11379"/>
                  </a:cubicBezTo>
                  <a:cubicBezTo>
                    <a:pt x="26166" y="11329"/>
                    <a:pt x="26166" y="11254"/>
                    <a:pt x="26141" y="11204"/>
                  </a:cubicBezTo>
                  <a:cubicBezTo>
                    <a:pt x="26116" y="11028"/>
                    <a:pt x="26066" y="10853"/>
                    <a:pt x="26016" y="10678"/>
                  </a:cubicBezTo>
                  <a:cubicBezTo>
                    <a:pt x="25991" y="10602"/>
                    <a:pt x="25991" y="10527"/>
                    <a:pt x="25966" y="10427"/>
                  </a:cubicBezTo>
                  <a:cubicBezTo>
                    <a:pt x="25941" y="10352"/>
                    <a:pt x="25916" y="10277"/>
                    <a:pt x="25891" y="10226"/>
                  </a:cubicBezTo>
                  <a:cubicBezTo>
                    <a:pt x="25866" y="10126"/>
                    <a:pt x="25840" y="10026"/>
                    <a:pt x="25815" y="9951"/>
                  </a:cubicBezTo>
                  <a:cubicBezTo>
                    <a:pt x="25790" y="9825"/>
                    <a:pt x="25740" y="9725"/>
                    <a:pt x="25715" y="9625"/>
                  </a:cubicBezTo>
                  <a:cubicBezTo>
                    <a:pt x="25690" y="9550"/>
                    <a:pt x="25665" y="9475"/>
                    <a:pt x="25615" y="9374"/>
                  </a:cubicBezTo>
                  <a:cubicBezTo>
                    <a:pt x="25615" y="9324"/>
                    <a:pt x="25590" y="9274"/>
                    <a:pt x="25565" y="9224"/>
                  </a:cubicBezTo>
                  <a:cubicBezTo>
                    <a:pt x="25515" y="9048"/>
                    <a:pt x="25439" y="8898"/>
                    <a:pt x="25364" y="8723"/>
                  </a:cubicBezTo>
                  <a:cubicBezTo>
                    <a:pt x="25339" y="8647"/>
                    <a:pt x="25314" y="8572"/>
                    <a:pt x="25289" y="8497"/>
                  </a:cubicBezTo>
                  <a:cubicBezTo>
                    <a:pt x="25189" y="8272"/>
                    <a:pt x="25064" y="8046"/>
                    <a:pt x="24963" y="7820"/>
                  </a:cubicBezTo>
                  <a:cubicBezTo>
                    <a:pt x="24913" y="7745"/>
                    <a:pt x="24888" y="7670"/>
                    <a:pt x="24838" y="7595"/>
                  </a:cubicBezTo>
                  <a:cubicBezTo>
                    <a:pt x="24788" y="7520"/>
                    <a:pt x="24763" y="7444"/>
                    <a:pt x="24713" y="7369"/>
                  </a:cubicBezTo>
                  <a:cubicBezTo>
                    <a:pt x="24637" y="7219"/>
                    <a:pt x="24562" y="7069"/>
                    <a:pt x="24462" y="6918"/>
                  </a:cubicBezTo>
                  <a:cubicBezTo>
                    <a:pt x="24437" y="6868"/>
                    <a:pt x="24387" y="6818"/>
                    <a:pt x="24362" y="6768"/>
                  </a:cubicBezTo>
                  <a:cubicBezTo>
                    <a:pt x="24236" y="6567"/>
                    <a:pt x="24111" y="6367"/>
                    <a:pt x="23986" y="6166"/>
                  </a:cubicBezTo>
                  <a:cubicBezTo>
                    <a:pt x="23936" y="6116"/>
                    <a:pt x="23911" y="6066"/>
                    <a:pt x="23861" y="5991"/>
                  </a:cubicBezTo>
                  <a:cubicBezTo>
                    <a:pt x="23735" y="5815"/>
                    <a:pt x="23610" y="5640"/>
                    <a:pt x="23460" y="5465"/>
                  </a:cubicBezTo>
                  <a:cubicBezTo>
                    <a:pt x="23434" y="5414"/>
                    <a:pt x="23384" y="5364"/>
                    <a:pt x="23359" y="5339"/>
                  </a:cubicBezTo>
                  <a:cubicBezTo>
                    <a:pt x="23134" y="5038"/>
                    <a:pt x="22883" y="4763"/>
                    <a:pt x="22632" y="4487"/>
                  </a:cubicBezTo>
                  <a:cubicBezTo>
                    <a:pt x="22582" y="4437"/>
                    <a:pt x="22532" y="4387"/>
                    <a:pt x="22482" y="4337"/>
                  </a:cubicBezTo>
                  <a:cubicBezTo>
                    <a:pt x="22432" y="4287"/>
                    <a:pt x="22382" y="4211"/>
                    <a:pt x="22307" y="4161"/>
                  </a:cubicBezTo>
                  <a:cubicBezTo>
                    <a:pt x="19750" y="1580"/>
                    <a:pt x="16191" y="1"/>
                    <a:pt x="12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3684975" y="3260675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8" y="1"/>
                  </a:moveTo>
                  <a:cubicBezTo>
                    <a:pt x="327" y="1"/>
                    <a:pt x="1" y="327"/>
                    <a:pt x="1" y="728"/>
                  </a:cubicBezTo>
                  <a:cubicBezTo>
                    <a:pt x="1" y="1129"/>
                    <a:pt x="327" y="1455"/>
                    <a:pt x="728" y="1455"/>
                  </a:cubicBezTo>
                  <a:cubicBezTo>
                    <a:pt x="1129" y="1455"/>
                    <a:pt x="1455" y="1129"/>
                    <a:pt x="1455" y="728"/>
                  </a:cubicBezTo>
                  <a:cubicBezTo>
                    <a:pt x="1455" y="327"/>
                    <a:pt x="1129" y="1"/>
                    <a:pt x="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3939375" y="294615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4306550" y="3347150"/>
              <a:ext cx="36350" cy="36375"/>
            </a:xfrm>
            <a:custGeom>
              <a:avLst/>
              <a:gdLst/>
              <a:ahLst/>
              <a:cxnLst/>
              <a:rect l="l" t="t" r="r" b="b"/>
              <a:pathLst>
                <a:path w="1454" h="1455" extrusionOk="0">
                  <a:moveTo>
                    <a:pt x="727" y="1"/>
                  </a:moveTo>
                  <a:cubicBezTo>
                    <a:pt x="326" y="1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4258925" y="3647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7" y="1"/>
                  </a:moveTo>
                  <a:cubicBezTo>
                    <a:pt x="326" y="1"/>
                    <a:pt x="0" y="327"/>
                    <a:pt x="0" y="728"/>
                  </a:cubicBezTo>
                  <a:cubicBezTo>
                    <a:pt x="0" y="1129"/>
                    <a:pt x="326" y="1454"/>
                    <a:pt x="727" y="1454"/>
                  </a:cubicBezTo>
                  <a:cubicBezTo>
                    <a:pt x="1128" y="1454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3694375" y="3643525"/>
              <a:ext cx="37000" cy="36350"/>
            </a:xfrm>
            <a:custGeom>
              <a:avLst/>
              <a:gdLst/>
              <a:ahLst/>
              <a:cxnLst/>
              <a:rect l="l" t="t" r="r" b="b"/>
              <a:pathLst>
                <a:path w="1480" h="1454" extrusionOk="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54" y="1454"/>
                    <a:pt x="1480" y="1128"/>
                    <a:pt x="1480" y="727"/>
                  </a:cubicBezTo>
                  <a:cubicBezTo>
                    <a:pt x="1480" y="326"/>
                    <a:pt x="1154" y="0"/>
                    <a:pt x="7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4304675" y="30526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0" y="0"/>
                  </a:moveTo>
                  <a:cubicBezTo>
                    <a:pt x="0" y="0"/>
                    <a:pt x="0" y="25"/>
                    <a:pt x="25" y="25"/>
                  </a:cubicBezTo>
                  <a:cubicBezTo>
                    <a:pt x="25" y="25"/>
                    <a:pt x="50" y="50"/>
                    <a:pt x="50" y="50"/>
                  </a:cubicBezTo>
                  <a:cubicBezTo>
                    <a:pt x="25" y="25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4206925" y="3158325"/>
              <a:ext cx="21325" cy="38700"/>
            </a:xfrm>
            <a:custGeom>
              <a:avLst/>
              <a:gdLst/>
              <a:ahLst/>
              <a:cxnLst/>
              <a:rect l="l" t="t" r="r" b="b"/>
              <a:pathLst>
                <a:path w="853" h="1548" extrusionOk="0">
                  <a:moveTo>
                    <a:pt x="146" y="0"/>
                  </a:moveTo>
                  <a:cubicBezTo>
                    <a:pt x="129" y="0"/>
                    <a:pt x="113" y="3"/>
                    <a:pt x="101" y="10"/>
                  </a:cubicBezTo>
                  <a:cubicBezTo>
                    <a:pt x="25" y="35"/>
                    <a:pt x="0" y="135"/>
                    <a:pt x="25" y="185"/>
                  </a:cubicBezTo>
                  <a:lnTo>
                    <a:pt x="577" y="1463"/>
                  </a:lnTo>
                  <a:cubicBezTo>
                    <a:pt x="596" y="1520"/>
                    <a:pt x="643" y="1548"/>
                    <a:pt x="697" y="1548"/>
                  </a:cubicBezTo>
                  <a:cubicBezTo>
                    <a:pt x="715" y="1548"/>
                    <a:pt x="733" y="1545"/>
                    <a:pt x="752" y="1539"/>
                  </a:cubicBezTo>
                  <a:cubicBezTo>
                    <a:pt x="827" y="1513"/>
                    <a:pt x="852" y="1413"/>
                    <a:pt x="827" y="1363"/>
                  </a:cubicBezTo>
                  <a:lnTo>
                    <a:pt x="276" y="85"/>
                  </a:lnTo>
                  <a:cubicBezTo>
                    <a:pt x="257" y="28"/>
                    <a:pt x="196" y="0"/>
                    <a:pt x="146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4261425" y="3140775"/>
              <a:ext cx="21325" cy="38650"/>
            </a:xfrm>
            <a:custGeom>
              <a:avLst/>
              <a:gdLst/>
              <a:ahLst/>
              <a:cxnLst/>
              <a:rect l="l" t="t" r="r" b="b"/>
              <a:pathLst>
                <a:path w="853" h="1546" extrusionOk="0">
                  <a:moveTo>
                    <a:pt x="146" y="1"/>
                  </a:moveTo>
                  <a:cubicBezTo>
                    <a:pt x="129" y="1"/>
                    <a:pt x="114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8" y="1504"/>
                    <a:pt x="652" y="1545"/>
                    <a:pt x="712" y="1545"/>
                  </a:cubicBezTo>
                  <a:cubicBezTo>
                    <a:pt x="725" y="1545"/>
                    <a:pt x="739" y="1543"/>
                    <a:pt x="753" y="1539"/>
                  </a:cubicBezTo>
                  <a:cubicBezTo>
                    <a:pt x="828" y="1489"/>
                    <a:pt x="853" y="1413"/>
                    <a:pt x="828" y="1338"/>
                  </a:cubicBezTo>
                  <a:lnTo>
                    <a:pt x="276" y="85"/>
                  </a:lnTo>
                  <a:cubicBezTo>
                    <a:pt x="258" y="29"/>
                    <a:pt x="19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4228225" y="3088150"/>
              <a:ext cx="19450" cy="39275"/>
            </a:xfrm>
            <a:custGeom>
              <a:avLst/>
              <a:gdLst/>
              <a:ahLst/>
              <a:cxnLst/>
              <a:rect l="l" t="t" r="r" b="b"/>
              <a:pathLst>
                <a:path w="778" h="1571" extrusionOk="0">
                  <a:moveTo>
                    <a:pt x="622" y="0"/>
                  </a:moveTo>
                  <a:cubicBezTo>
                    <a:pt x="567" y="0"/>
                    <a:pt x="520" y="28"/>
                    <a:pt x="502" y="85"/>
                  </a:cubicBezTo>
                  <a:lnTo>
                    <a:pt x="25" y="1388"/>
                  </a:lnTo>
                  <a:cubicBezTo>
                    <a:pt x="0" y="1438"/>
                    <a:pt x="25" y="1538"/>
                    <a:pt x="101" y="1564"/>
                  </a:cubicBezTo>
                  <a:cubicBezTo>
                    <a:pt x="114" y="1568"/>
                    <a:pt x="127" y="1570"/>
                    <a:pt x="140" y="1570"/>
                  </a:cubicBezTo>
                  <a:cubicBezTo>
                    <a:pt x="201" y="1570"/>
                    <a:pt x="255" y="1525"/>
                    <a:pt x="276" y="1463"/>
                  </a:cubicBezTo>
                  <a:lnTo>
                    <a:pt x="752" y="185"/>
                  </a:lnTo>
                  <a:cubicBezTo>
                    <a:pt x="777" y="110"/>
                    <a:pt x="752" y="35"/>
                    <a:pt x="677" y="10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4312175" y="312392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36" y="1"/>
                  </a:moveTo>
                  <a:cubicBezTo>
                    <a:pt x="576" y="1"/>
                    <a:pt x="523" y="41"/>
                    <a:pt x="502" y="82"/>
                  </a:cubicBezTo>
                  <a:lnTo>
                    <a:pt x="26" y="1386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9" y="1571"/>
                    <a:pt x="157" y="1571"/>
                  </a:cubicBezTo>
                  <a:cubicBezTo>
                    <a:pt x="211" y="1571"/>
                    <a:pt x="258" y="1542"/>
                    <a:pt x="277" y="1486"/>
                  </a:cubicBezTo>
                  <a:lnTo>
                    <a:pt x="778" y="183"/>
                  </a:lnTo>
                  <a:cubicBezTo>
                    <a:pt x="803" y="107"/>
                    <a:pt x="753" y="32"/>
                    <a:pt x="678" y="7"/>
                  </a:cubicBezTo>
                  <a:cubicBezTo>
                    <a:pt x="664" y="3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4320325" y="3233575"/>
              <a:ext cx="20075" cy="39275"/>
            </a:xfrm>
            <a:custGeom>
              <a:avLst/>
              <a:gdLst/>
              <a:ahLst/>
              <a:cxnLst/>
              <a:rect l="l" t="t" r="r" b="b"/>
              <a:pathLst>
                <a:path w="803" h="1571" extrusionOk="0">
                  <a:moveTo>
                    <a:pt x="663" y="1"/>
                  </a:moveTo>
                  <a:cubicBezTo>
                    <a:pt x="601" y="1"/>
                    <a:pt x="543" y="46"/>
                    <a:pt x="502" y="107"/>
                  </a:cubicBezTo>
                  <a:lnTo>
                    <a:pt x="26" y="1386"/>
                  </a:lnTo>
                  <a:cubicBezTo>
                    <a:pt x="1" y="1461"/>
                    <a:pt x="51" y="1536"/>
                    <a:pt x="126" y="1561"/>
                  </a:cubicBezTo>
                  <a:cubicBezTo>
                    <a:pt x="138" y="1567"/>
                    <a:pt x="154" y="1571"/>
                    <a:pt x="171" y="1571"/>
                  </a:cubicBezTo>
                  <a:cubicBezTo>
                    <a:pt x="222" y="1571"/>
                    <a:pt x="283" y="1542"/>
                    <a:pt x="301" y="1486"/>
                  </a:cubicBezTo>
                  <a:lnTo>
                    <a:pt x="778" y="183"/>
                  </a:lnTo>
                  <a:cubicBezTo>
                    <a:pt x="803" y="133"/>
                    <a:pt x="753" y="32"/>
                    <a:pt x="702" y="7"/>
                  </a:cubicBezTo>
                  <a:cubicBezTo>
                    <a:pt x="689" y="3"/>
                    <a:pt x="676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4230725" y="3047500"/>
              <a:ext cx="41375" cy="13500"/>
            </a:xfrm>
            <a:custGeom>
              <a:avLst/>
              <a:gdLst/>
              <a:ahLst/>
              <a:cxnLst/>
              <a:rect l="l" t="t" r="r" b="b"/>
              <a:pathLst>
                <a:path w="1655" h="540" extrusionOk="0">
                  <a:moveTo>
                    <a:pt x="137" y="0"/>
                  </a:moveTo>
                  <a:cubicBezTo>
                    <a:pt x="77" y="0"/>
                    <a:pt x="26" y="45"/>
                    <a:pt x="26" y="107"/>
                  </a:cubicBezTo>
                  <a:cubicBezTo>
                    <a:pt x="1" y="182"/>
                    <a:pt x="51" y="257"/>
                    <a:pt x="126" y="282"/>
                  </a:cubicBezTo>
                  <a:lnTo>
                    <a:pt x="1479" y="533"/>
                  </a:lnTo>
                  <a:cubicBezTo>
                    <a:pt x="1493" y="537"/>
                    <a:pt x="1506" y="539"/>
                    <a:pt x="1519" y="539"/>
                  </a:cubicBezTo>
                  <a:cubicBezTo>
                    <a:pt x="1579" y="539"/>
                    <a:pt x="1630" y="494"/>
                    <a:pt x="1630" y="433"/>
                  </a:cubicBezTo>
                  <a:cubicBezTo>
                    <a:pt x="1655" y="357"/>
                    <a:pt x="1605" y="282"/>
                    <a:pt x="1530" y="257"/>
                  </a:cubicBezTo>
                  <a:lnTo>
                    <a:pt x="176" y="7"/>
                  </a:lnTo>
                  <a:cubicBezTo>
                    <a:pt x="163" y="2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4282725" y="3205550"/>
              <a:ext cx="41400" cy="13350"/>
            </a:xfrm>
            <a:custGeom>
              <a:avLst/>
              <a:gdLst/>
              <a:ahLst/>
              <a:cxnLst/>
              <a:rect l="l" t="t" r="r" b="b"/>
              <a:pathLst>
                <a:path w="1656" h="534" extrusionOk="0">
                  <a:moveTo>
                    <a:pt x="176" y="0"/>
                  </a:moveTo>
                  <a:cubicBezTo>
                    <a:pt x="101" y="0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6"/>
                  </a:cubicBezTo>
                  <a:cubicBezTo>
                    <a:pt x="1655" y="351"/>
                    <a:pt x="1605" y="276"/>
                    <a:pt x="1530" y="276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4270825" y="3089950"/>
              <a:ext cx="32600" cy="30100"/>
            </a:xfrm>
            <a:custGeom>
              <a:avLst/>
              <a:gdLst/>
              <a:ahLst/>
              <a:cxnLst/>
              <a:rect l="l" t="t" r="r" b="b"/>
              <a:pathLst>
                <a:path w="1304" h="1204" extrusionOk="0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3" y="1166"/>
                  </a:lnTo>
                  <a:cubicBezTo>
                    <a:pt x="1078" y="1191"/>
                    <a:pt x="1116" y="1203"/>
                    <a:pt x="1154" y="1203"/>
                  </a:cubicBezTo>
                  <a:cubicBezTo>
                    <a:pt x="1191" y="1203"/>
                    <a:pt x="1229" y="1191"/>
                    <a:pt x="1254" y="1166"/>
                  </a:cubicBezTo>
                  <a:cubicBezTo>
                    <a:pt x="1304" y="1116"/>
                    <a:pt x="1304" y="1015"/>
                    <a:pt x="1254" y="965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4233850" y="3210250"/>
              <a:ext cx="32625" cy="30725"/>
            </a:xfrm>
            <a:custGeom>
              <a:avLst/>
              <a:gdLst/>
              <a:ahLst/>
              <a:cxnLst/>
              <a:rect l="l" t="t" r="r" b="b"/>
              <a:pathLst>
                <a:path w="1305" h="1229" extrusionOk="0">
                  <a:moveTo>
                    <a:pt x="142" y="0"/>
                  </a:moveTo>
                  <a:cubicBezTo>
                    <a:pt x="108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191"/>
                  </a:lnTo>
                  <a:cubicBezTo>
                    <a:pt x="1079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6"/>
                    <a:pt x="1304" y="1040"/>
                    <a:pt x="1254" y="990"/>
                  </a:cubicBezTo>
                  <a:lnTo>
                    <a:pt x="252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4338500" y="3179225"/>
              <a:ext cx="29475" cy="30725"/>
            </a:xfrm>
            <a:custGeom>
              <a:avLst/>
              <a:gdLst/>
              <a:ahLst/>
              <a:cxnLst/>
              <a:rect l="l" t="t" r="r" b="b"/>
              <a:pathLst>
                <a:path w="1179" h="1229" extrusionOk="0">
                  <a:moveTo>
                    <a:pt x="151" y="1"/>
                  </a:moveTo>
                  <a:cubicBezTo>
                    <a:pt x="126" y="1"/>
                    <a:pt x="76" y="26"/>
                    <a:pt x="51" y="51"/>
                  </a:cubicBezTo>
                  <a:cubicBezTo>
                    <a:pt x="0" y="101"/>
                    <a:pt x="0" y="176"/>
                    <a:pt x="51" y="251"/>
                  </a:cubicBezTo>
                  <a:lnTo>
                    <a:pt x="1053" y="1179"/>
                  </a:lnTo>
                  <a:cubicBezTo>
                    <a:pt x="1078" y="1204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78" y="1154"/>
                    <a:pt x="1153" y="1104"/>
                    <a:pt x="1153" y="1028"/>
                  </a:cubicBezTo>
                  <a:cubicBezTo>
                    <a:pt x="1128" y="978"/>
                    <a:pt x="1128" y="903"/>
                    <a:pt x="1103" y="853"/>
                  </a:cubicBezTo>
                  <a:lnTo>
                    <a:pt x="251" y="26"/>
                  </a:lnTo>
                  <a:cubicBezTo>
                    <a:pt x="226" y="26"/>
                    <a:pt x="20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4173700" y="3096900"/>
              <a:ext cx="32625" cy="30675"/>
            </a:xfrm>
            <a:custGeom>
              <a:avLst/>
              <a:gdLst/>
              <a:ahLst/>
              <a:cxnLst/>
              <a:rect l="l" t="t" r="r" b="b"/>
              <a:pathLst>
                <a:path w="1305" h="1227" extrusionOk="0">
                  <a:moveTo>
                    <a:pt x="163" y="1"/>
                  </a:moveTo>
                  <a:cubicBezTo>
                    <a:pt x="121" y="1"/>
                    <a:pt x="79" y="19"/>
                    <a:pt x="51" y="61"/>
                  </a:cubicBezTo>
                  <a:cubicBezTo>
                    <a:pt x="1" y="111"/>
                    <a:pt x="1" y="186"/>
                    <a:pt x="51" y="236"/>
                  </a:cubicBezTo>
                  <a:lnTo>
                    <a:pt x="1054" y="1188"/>
                  </a:lnTo>
                  <a:cubicBezTo>
                    <a:pt x="1091" y="1214"/>
                    <a:pt x="1129" y="1226"/>
                    <a:pt x="1163" y="1226"/>
                  </a:cubicBezTo>
                  <a:cubicBezTo>
                    <a:pt x="1198" y="1226"/>
                    <a:pt x="1229" y="1214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2" y="36"/>
                  </a:lnTo>
                  <a:cubicBezTo>
                    <a:pt x="229" y="13"/>
                    <a:pt x="196" y="1"/>
                    <a:pt x="163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3728225" y="3666700"/>
              <a:ext cx="1900" cy="650"/>
            </a:xfrm>
            <a:custGeom>
              <a:avLst/>
              <a:gdLst/>
              <a:ahLst/>
              <a:cxnLst/>
              <a:rect l="l" t="t" r="r" b="b"/>
              <a:pathLst>
                <a:path w="76" h="26" extrusionOk="0">
                  <a:moveTo>
                    <a:pt x="0" y="1"/>
                  </a:moveTo>
                  <a:cubicBezTo>
                    <a:pt x="25" y="1"/>
                    <a:pt x="50" y="26"/>
                    <a:pt x="76" y="26"/>
                  </a:cubicBezTo>
                  <a:cubicBezTo>
                    <a:pt x="76" y="26"/>
                    <a:pt x="76" y="1"/>
                    <a:pt x="50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3735125" y="3501675"/>
              <a:ext cx="34475" cy="29150"/>
            </a:xfrm>
            <a:custGeom>
              <a:avLst/>
              <a:gdLst/>
              <a:ahLst/>
              <a:cxnLst/>
              <a:rect l="l" t="t" r="r" b="b"/>
              <a:pathLst>
                <a:path w="1379" h="1166" extrusionOk="0">
                  <a:moveTo>
                    <a:pt x="152" y="0"/>
                  </a:moveTo>
                  <a:cubicBezTo>
                    <a:pt x="113" y="0"/>
                    <a:pt x="78" y="19"/>
                    <a:pt x="50" y="60"/>
                  </a:cubicBezTo>
                  <a:cubicBezTo>
                    <a:pt x="0" y="110"/>
                    <a:pt x="0" y="186"/>
                    <a:pt x="75" y="236"/>
                  </a:cubicBezTo>
                  <a:lnTo>
                    <a:pt x="1128" y="1138"/>
                  </a:lnTo>
                  <a:cubicBezTo>
                    <a:pt x="1147" y="1157"/>
                    <a:pt x="1173" y="1165"/>
                    <a:pt x="1202" y="1165"/>
                  </a:cubicBezTo>
                  <a:cubicBezTo>
                    <a:pt x="1247" y="1165"/>
                    <a:pt x="1297" y="1144"/>
                    <a:pt x="1328" y="1113"/>
                  </a:cubicBezTo>
                  <a:cubicBezTo>
                    <a:pt x="1378" y="1063"/>
                    <a:pt x="1353" y="962"/>
                    <a:pt x="1303" y="912"/>
                  </a:cubicBezTo>
                  <a:lnTo>
                    <a:pt x="251" y="35"/>
                  </a:lnTo>
                  <a:cubicBezTo>
                    <a:pt x="217" y="13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3694375" y="3541950"/>
              <a:ext cx="33875" cy="29150"/>
            </a:xfrm>
            <a:custGeom>
              <a:avLst/>
              <a:gdLst/>
              <a:ahLst/>
              <a:cxnLst/>
              <a:rect l="l" t="t" r="r" b="b"/>
              <a:pathLst>
                <a:path w="1355" h="1166" extrusionOk="0">
                  <a:moveTo>
                    <a:pt x="167" y="1"/>
                  </a:moveTo>
                  <a:cubicBezTo>
                    <a:pt x="123" y="1"/>
                    <a:pt x="82" y="22"/>
                    <a:pt x="51" y="53"/>
                  </a:cubicBezTo>
                  <a:cubicBezTo>
                    <a:pt x="1" y="103"/>
                    <a:pt x="1" y="204"/>
                    <a:pt x="76" y="254"/>
                  </a:cubicBezTo>
                  <a:lnTo>
                    <a:pt x="1129" y="1131"/>
                  </a:lnTo>
                  <a:cubicBezTo>
                    <a:pt x="1151" y="1153"/>
                    <a:pt x="1179" y="1166"/>
                    <a:pt x="1207" y="1166"/>
                  </a:cubicBezTo>
                  <a:cubicBezTo>
                    <a:pt x="1241" y="1166"/>
                    <a:pt x="1277" y="1147"/>
                    <a:pt x="1304" y="1106"/>
                  </a:cubicBezTo>
                  <a:cubicBezTo>
                    <a:pt x="1354" y="1056"/>
                    <a:pt x="1354" y="981"/>
                    <a:pt x="1304" y="930"/>
                  </a:cubicBezTo>
                  <a:lnTo>
                    <a:pt x="252" y="28"/>
                  </a:lnTo>
                  <a:cubicBezTo>
                    <a:pt x="223" y="9"/>
                    <a:pt x="19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3759550" y="3567575"/>
              <a:ext cx="11300" cy="41000"/>
            </a:xfrm>
            <a:custGeom>
              <a:avLst/>
              <a:gdLst/>
              <a:ahLst/>
              <a:cxnLst/>
              <a:rect l="l" t="t" r="r" b="b"/>
              <a:pathLst>
                <a:path w="452" h="1640" extrusionOk="0">
                  <a:moveTo>
                    <a:pt x="156" y="1"/>
                  </a:moveTo>
                  <a:cubicBezTo>
                    <a:pt x="146" y="1"/>
                    <a:pt x="136" y="2"/>
                    <a:pt x="126" y="6"/>
                  </a:cubicBezTo>
                  <a:cubicBezTo>
                    <a:pt x="51" y="6"/>
                    <a:pt x="0" y="81"/>
                    <a:pt x="26" y="156"/>
                  </a:cubicBezTo>
                  <a:lnTo>
                    <a:pt x="176" y="1509"/>
                  </a:lnTo>
                  <a:cubicBezTo>
                    <a:pt x="176" y="1575"/>
                    <a:pt x="232" y="1640"/>
                    <a:pt x="296" y="1640"/>
                  </a:cubicBezTo>
                  <a:cubicBezTo>
                    <a:pt x="306" y="1640"/>
                    <a:pt x="316" y="1638"/>
                    <a:pt x="326" y="1635"/>
                  </a:cubicBezTo>
                  <a:cubicBezTo>
                    <a:pt x="401" y="1635"/>
                    <a:pt x="452" y="1560"/>
                    <a:pt x="452" y="1484"/>
                  </a:cubicBezTo>
                  <a:lnTo>
                    <a:pt x="301" y="131"/>
                  </a:lnTo>
                  <a:cubicBezTo>
                    <a:pt x="280" y="66"/>
                    <a:pt x="220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3668700" y="3573175"/>
              <a:ext cx="10675" cy="41050"/>
            </a:xfrm>
            <a:custGeom>
              <a:avLst/>
              <a:gdLst/>
              <a:ahLst/>
              <a:cxnLst/>
              <a:rect l="l" t="t" r="r" b="b"/>
              <a:pathLst>
                <a:path w="427" h="1642" extrusionOk="0">
                  <a:moveTo>
                    <a:pt x="162" y="1"/>
                  </a:moveTo>
                  <a:cubicBezTo>
                    <a:pt x="151" y="1"/>
                    <a:pt x="139" y="3"/>
                    <a:pt x="126" y="7"/>
                  </a:cubicBezTo>
                  <a:cubicBezTo>
                    <a:pt x="50" y="7"/>
                    <a:pt x="0" y="82"/>
                    <a:pt x="0" y="158"/>
                  </a:cubicBezTo>
                  <a:lnTo>
                    <a:pt x="151" y="1511"/>
                  </a:lnTo>
                  <a:cubicBezTo>
                    <a:pt x="151" y="1576"/>
                    <a:pt x="207" y="1641"/>
                    <a:pt x="271" y="1641"/>
                  </a:cubicBezTo>
                  <a:cubicBezTo>
                    <a:pt x="281" y="1641"/>
                    <a:pt x="291" y="1640"/>
                    <a:pt x="301" y="1636"/>
                  </a:cubicBezTo>
                  <a:cubicBezTo>
                    <a:pt x="376" y="1636"/>
                    <a:pt x="426" y="1561"/>
                    <a:pt x="426" y="1486"/>
                  </a:cubicBezTo>
                  <a:lnTo>
                    <a:pt x="276" y="133"/>
                  </a:lnTo>
                  <a:cubicBezTo>
                    <a:pt x="255" y="50"/>
                    <a:pt x="217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3757050" y="3633500"/>
              <a:ext cx="40750" cy="16475"/>
            </a:xfrm>
            <a:custGeom>
              <a:avLst/>
              <a:gdLst/>
              <a:ahLst/>
              <a:cxnLst/>
              <a:rect l="l" t="t" r="r" b="b"/>
              <a:pathLst>
                <a:path w="1630" h="659" extrusionOk="0">
                  <a:moveTo>
                    <a:pt x="1429" y="0"/>
                  </a:moveTo>
                  <a:lnTo>
                    <a:pt x="100" y="401"/>
                  </a:lnTo>
                  <a:cubicBezTo>
                    <a:pt x="25" y="401"/>
                    <a:pt x="0" y="502"/>
                    <a:pt x="0" y="552"/>
                  </a:cubicBezTo>
                  <a:cubicBezTo>
                    <a:pt x="21" y="614"/>
                    <a:pt x="75" y="658"/>
                    <a:pt x="136" y="658"/>
                  </a:cubicBezTo>
                  <a:cubicBezTo>
                    <a:pt x="149" y="658"/>
                    <a:pt x="162" y="656"/>
                    <a:pt x="176" y="652"/>
                  </a:cubicBezTo>
                  <a:lnTo>
                    <a:pt x="1504" y="276"/>
                  </a:lnTo>
                  <a:cubicBezTo>
                    <a:pt x="1579" y="251"/>
                    <a:pt x="1629" y="176"/>
                    <a:pt x="1604" y="101"/>
                  </a:cubicBezTo>
                  <a:cubicBezTo>
                    <a:pt x="1579" y="25"/>
                    <a:pt x="1504" y="0"/>
                    <a:pt x="1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3665575" y="3515525"/>
              <a:ext cx="14425" cy="10225"/>
            </a:xfrm>
            <a:custGeom>
              <a:avLst/>
              <a:gdLst/>
              <a:ahLst/>
              <a:cxnLst/>
              <a:rect l="l" t="t" r="r" b="b"/>
              <a:pathLst>
                <a:path w="577" h="409" extrusionOk="0">
                  <a:moveTo>
                    <a:pt x="441" y="1"/>
                  </a:moveTo>
                  <a:cubicBezTo>
                    <a:pt x="428" y="1"/>
                    <a:pt x="414" y="3"/>
                    <a:pt x="401" y="7"/>
                  </a:cubicBezTo>
                  <a:lnTo>
                    <a:pt x="0" y="108"/>
                  </a:lnTo>
                  <a:lnTo>
                    <a:pt x="0" y="408"/>
                  </a:lnTo>
                  <a:lnTo>
                    <a:pt x="476" y="258"/>
                  </a:lnTo>
                  <a:cubicBezTo>
                    <a:pt x="526" y="258"/>
                    <a:pt x="576" y="208"/>
                    <a:pt x="576" y="133"/>
                  </a:cubicBezTo>
                  <a:cubicBezTo>
                    <a:pt x="576" y="133"/>
                    <a:pt x="576" y="108"/>
                    <a:pt x="576" y="108"/>
                  </a:cubicBezTo>
                  <a:cubicBezTo>
                    <a:pt x="556" y="46"/>
                    <a:pt x="50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701900" y="3603875"/>
              <a:ext cx="40750" cy="17125"/>
            </a:xfrm>
            <a:custGeom>
              <a:avLst/>
              <a:gdLst/>
              <a:ahLst/>
              <a:cxnLst/>
              <a:rect l="l" t="t" r="r" b="b"/>
              <a:pathLst>
                <a:path w="1630" h="685" extrusionOk="0">
                  <a:moveTo>
                    <a:pt x="162" y="1"/>
                  </a:moveTo>
                  <a:cubicBezTo>
                    <a:pt x="101" y="1"/>
                    <a:pt x="46" y="46"/>
                    <a:pt x="26" y="108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454" y="684"/>
                  </a:lnTo>
                  <a:cubicBezTo>
                    <a:pt x="1530" y="684"/>
                    <a:pt x="1605" y="659"/>
                    <a:pt x="1630" y="584"/>
                  </a:cubicBezTo>
                  <a:cubicBezTo>
                    <a:pt x="1630" y="509"/>
                    <a:pt x="1605" y="433"/>
                    <a:pt x="1530" y="408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3681225" y="3479825"/>
              <a:ext cx="40750" cy="16650"/>
            </a:xfrm>
            <a:custGeom>
              <a:avLst/>
              <a:gdLst/>
              <a:ahLst/>
              <a:cxnLst/>
              <a:rect l="l" t="t" r="r" b="b"/>
              <a:pathLst>
                <a:path w="1630" h="666" extrusionOk="0">
                  <a:moveTo>
                    <a:pt x="160" y="0"/>
                  </a:moveTo>
                  <a:cubicBezTo>
                    <a:pt x="100" y="0"/>
                    <a:pt x="46" y="41"/>
                    <a:pt x="26" y="82"/>
                  </a:cubicBezTo>
                  <a:cubicBezTo>
                    <a:pt x="1" y="157"/>
                    <a:pt x="51" y="232"/>
                    <a:pt x="126" y="258"/>
                  </a:cubicBezTo>
                  <a:lnTo>
                    <a:pt x="1429" y="659"/>
                  </a:lnTo>
                  <a:cubicBezTo>
                    <a:pt x="1443" y="663"/>
                    <a:pt x="1456" y="665"/>
                    <a:pt x="1469" y="665"/>
                  </a:cubicBezTo>
                  <a:cubicBezTo>
                    <a:pt x="1529" y="665"/>
                    <a:pt x="1584" y="620"/>
                    <a:pt x="1605" y="558"/>
                  </a:cubicBezTo>
                  <a:cubicBezTo>
                    <a:pt x="1630" y="508"/>
                    <a:pt x="1580" y="433"/>
                    <a:pt x="1504" y="408"/>
                  </a:cubicBezTo>
                  <a:lnTo>
                    <a:pt x="201" y="7"/>
                  </a:lnTo>
                  <a:cubicBezTo>
                    <a:pt x="187" y="2"/>
                    <a:pt x="174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3785875" y="3553925"/>
              <a:ext cx="40750" cy="17100"/>
            </a:xfrm>
            <a:custGeom>
              <a:avLst/>
              <a:gdLst/>
              <a:ahLst/>
              <a:cxnLst/>
              <a:rect l="l" t="t" r="r" b="b"/>
              <a:pathLst>
                <a:path w="1630" h="684" extrusionOk="0">
                  <a:moveTo>
                    <a:pt x="176" y="0"/>
                  </a:moveTo>
                  <a:cubicBezTo>
                    <a:pt x="100" y="0"/>
                    <a:pt x="25" y="25"/>
                    <a:pt x="0" y="101"/>
                  </a:cubicBezTo>
                  <a:cubicBezTo>
                    <a:pt x="0" y="176"/>
                    <a:pt x="25" y="251"/>
                    <a:pt x="100" y="276"/>
                  </a:cubicBezTo>
                  <a:lnTo>
                    <a:pt x="1429" y="677"/>
                  </a:lnTo>
                  <a:cubicBezTo>
                    <a:pt x="1442" y="681"/>
                    <a:pt x="1455" y="684"/>
                    <a:pt x="1468" y="684"/>
                  </a:cubicBezTo>
                  <a:cubicBezTo>
                    <a:pt x="1529" y="684"/>
                    <a:pt x="1583" y="639"/>
                    <a:pt x="1604" y="577"/>
                  </a:cubicBezTo>
                  <a:cubicBezTo>
                    <a:pt x="1629" y="502"/>
                    <a:pt x="1579" y="426"/>
                    <a:pt x="1504" y="40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3693125" y="2924850"/>
              <a:ext cx="647900" cy="797650"/>
            </a:xfrm>
            <a:custGeom>
              <a:avLst/>
              <a:gdLst/>
              <a:ahLst/>
              <a:cxnLst/>
              <a:rect l="l" t="t" r="r" b="b"/>
              <a:pathLst>
                <a:path w="25916" h="31906" extrusionOk="0">
                  <a:moveTo>
                    <a:pt x="19700" y="0"/>
                  </a:moveTo>
                  <a:lnTo>
                    <a:pt x="2607" y="3684"/>
                  </a:lnTo>
                  <a:lnTo>
                    <a:pt x="1" y="4311"/>
                  </a:lnTo>
                  <a:lnTo>
                    <a:pt x="5615" y="31905"/>
                  </a:lnTo>
                  <a:lnTo>
                    <a:pt x="8673" y="31604"/>
                  </a:lnTo>
                  <a:lnTo>
                    <a:pt x="25916" y="28722"/>
                  </a:lnTo>
                  <a:lnTo>
                    <a:pt x="19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3692500" y="3018200"/>
              <a:ext cx="216825" cy="705550"/>
            </a:xfrm>
            <a:custGeom>
              <a:avLst/>
              <a:gdLst/>
              <a:ahLst/>
              <a:cxnLst/>
              <a:rect l="l" t="t" r="r" b="b"/>
              <a:pathLst>
                <a:path w="8673" h="28222" extrusionOk="0">
                  <a:moveTo>
                    <a:pt x="2607" y="1"/>
                  </a:moveTo>
                  <a:lnTo>
                    <a:pt x="1" y="627"/>
                  </a:lnTo>
                  <a:lnTo>
                    <a:pt x="5615" y="28221"/>
                  </a:lnTo>
                  <a:lnTo>
                    <a:pt x="8672" y="27921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3719450" y="3092775"/>
              <a:ext cx="30100" cy="110300"/>
            </a:xfrm>
            <a:custGeom>
              <a:avLst/>
              <a:gdLst/>
              <a:ahLst/>
              <a:cxnLst/>
              <a:rect l="l" t="t" r="r" b="b"/>
              <a:pathLst>
                <a:path w="1204" h="4412" extrusionOk="0">
                  <a:moveTo>
                    <a:pt x="176" y="0"/>
                  </a:moveTo>
                  <a:lnTo>
                    <a:pt x="0" y="50"/>
                  </a:lnTo>
                  <a:lnTo>
                    <a:pt x="1028" y="4411"/>
                  </a:lnTo>
                  <a:lnTo>
                    <a:pt x="1203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3731350" y="3092775"/>
              <a:ext cx="29475" cy="110300"/>
            </a:xfrm>
            <a:custGeom>
              <a:avLst/>
              <a:gdLst/>
              <a:ahLst/>
              <a:cxnLst/>
              <a:rect l="l" t="t" r="r" b="b"/>
              <a:pathLst>
                <a:path w="1179" h="4412" extrusionOk="0">
                  <a:moveTo>
                    <a:pt x="176" y="0"/>
                  </a:moveTo>
                  <a:lnTo>
                    <a:pt x="1" y="25"/>
                  </a:lnTo>
                  <a:lnTo>
                    <a:pt x="1003" y="4411"/>
                  </a:lnTo>
                  <a:lnTo>
                    <a:pt x="1179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3742625" y="3092150"/>
              <a:ext cx="30100" cy="110300"/>
            </a:xfrm>
            <a:custGeom>
              <a:avLst/>
              <a:gdLst/>
              <a:ahLst/>
              <a:cxnLst/>
              <a:rect l="l" t="t" r="r" b="b"/>
              <a:pathLst>
                <a:path w="1204" h="4412" extrusionOk="0">
                  <a:moveTo>
                    <a:pt x="176" y="0"/>
                  </a:moveTo>
                  <a:lnTo>
                    <a:pt x="1" y="50"/>
                  </a:lnTo>
                  <a:lnTo>
                    <a:pt x="1028" y="4411"/>
                  </a:lnTo>
                  <a:lnTo>
                    <a:pt x="1204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3754525" y="3092150"/>
              <a:ext cx="29475" cy="109675"/>
            </a:xfrm>
            <a:custGeom>
              <a:avLst/>
              <a:gdLst/>
              <a:ahLst/>
              <a:cxnLst/>
              <a:rect l="l" t="t" r="r" b="b"/>
              <a:pathLst>
                <a:path w="1179" h="4387" extrusionOk="0">
                  <a:moveTo>
                    <a:pt x="151" y="0"/>
                  </a:moveTo>
                  <a:lnTo>
                    <a:pt x="1" y="25"/>
                  </a:lnTo>
                  <a:lnTo>
                    <a:pt x="1003" y="4386"/>
                  </a:lnTo>
                  <a:lnTo>
                    <a:pt x="1179" y="436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4179350" y="3566450"/>
              <a:ext cx="109675" cy="30100"/>
            </a:xfrm>
            <a:custGeom>
              <a:avLst/>
              <a:gdLst/>
              <a:ahLst/>
              <a:cxnLst/>
              <a:rect l="l" t="t" r="r" b="b"/>
              <a:pathLst>
                <a:path w="4387" h="1204" extrusionOk="0">
                  <a:moveTo>
                    <a:pt x="4361" y="1"/>
                  </a:moveTo>
                  <a:lnTo>
                    <a:pt x="1" y="1028"/>
                  </a:lnTo>
                  <a:lnTo>
                    <a:pt x="26" y="1204"/>
                  </a:lnTo>
                  <a:lnTo>
                    <a:pt x="4387" y="176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4179350" y="3578350"/>
              <a:ext cx="110300" cy="29475"/>
            </a:xfrm>
            <a:custGeom>
              <a:avLst/>
              <a:gdLst/>
              <a:ahLst/>
              <a:cxnLst/>
              <a:rect l="l" t="t" r="r" b="b"/>
              <a:pathLst>
                <a:path w="4412" h="1179" extrusionOk="0">
                  <a:moveTo>
                    <a:pt x="4361" y="1"/>
                  </a:moveTo>
                  <a:lnTo>
                    <a:pt x="1" y="1003"/>
                  </a:lnTo>
                  <a:lnTo>
                    <a:pt x="51" y="1179"/>
                  </a:lnTo>
                  <a:lnTo>
                    <a:pt x="4412" y="15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4179975" y="3589625"/>
              <a:ext cx="110300" cy="30100"/>
            </a:xfrm>
            <a:custGeom>
              <a:avLst/>
              <a:gdLst/>
              <a:ahLst/>
              <a:cxnLst/>
              <a:rect l="l" t="t" r="r" b="b"/>
              <a:pathLst>
                <a:path w="4412" h="1204" extrusionOk="0">
                  <a:moveTo>
                    <a:pt x="4362" y="1"/>
                  </a:moveTo>
                  <a:lnTo>
                    <a:pt x="1" y="1028"/>
                  </a:lnTo>
                  <a:lnTo>
                    <a:pt x="51" y="1204"/>
                  </a:lnTo>
                  <a:lnTo>
                    <a:pt x="4412" y="176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4179975" y="3600925"/>
              <a:ext cx="110300" cy="30100"/>
            </a:xfrm>
            <a:custGeom>
              <a:avLst/>
              <a:gdLst/>
              <a:ahLst/>
              <a:cxnLst/>
              <a:rect l="l" t="t" r="r" b="b"/>
              <a:pathLst>
                <a:path w="4412" h="1204" extrusionOk="0">
                  <a:moveTo>
                    <a:pt x="4387" y="0"/>
                  </a:moveTo>
                  <a:lnTo>
                    <a:pt x="1" y="1028"/>
                  </a:lnTo>
                  <a:lnTo>
                    <a:pt x="51" y="1203"/>
                  </a:lnTo>
                  <a:lnTo>
                    <a:pt x="4412" y="175"/>
                  </a:lnTo>
                  <a:lnTo>
                    <a:pt x="4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3911175" y="3332125"/>
              <a:ext cx="53275" cy="52650"/>
            </a:xfrm>
            <a:custGeom>
              <a:avLst/>
              <a:gdLst/>
              <a:ahLst/>
              <a:cxnLst/>
              <a:rect l="l" t="t" r="r" b="b"/>
              <a:pathLst>
                <a:path w="2131" h="2106" extrusionOk="0">
                  <a:moveTo>
                    <a:pt x="1078" y="0"/>
                  </a:moveTo>
                  <a:cubicBezTo>
                    <a:pt x="502" y="0"/>
                    <a:pt x="26" y="451"/>
                    <a:pt x="1" y="1028"/>
                  </a:cubicBezTo>
                  <a:cubicBezTo>
                    <a:pt x="1" y="1604"/>
                    <a:pt x="452" y="2080"/>
                    <a:pt x="1028" y="2105"/>
                  </a:cubicBezTo>
                  <a:cubicBezTo>
                    <a:pt x="1630" y="2105"/>
                    <a:pt x="2106" y="1654"/>
                    <a:pt x="2106" y="1078"/>
                  </a:cubicBezTo>
                  <a:cubicBezTo>
                    <a:pt x="2131" y="501"/>
                    <a:pt x="1655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3913050" y="3329525"/>
              <a:ext cx="54550" cy="52200"/>
            </a:xfrm>
            <a:custGeom>
              <a:avLst/>
              <a:gdLst/>
              <a:ahLst/>
              <a:cxnLst/>
              <a:rect l="l" t="t" r="r" b="b"/>
              <a:pathLst>
                <a:path w="2182" h="2088" extrusionOk="0">
                  <a:moveTo>
                    <a:pt x="1116" y="0"/>
                  </a:moveTo>
                  <a:cubicBezTo>
                    <a:pt x="1087" y="0"/>
                    <a:pt x="1058" y="1"/>
                    <a:pt x="1028" y="4"/>
                  </a:cubicBezTo>
                  <a:cubicBezTo>
                    <a:pt x="452" y="29"/>
                    <a:pt x="1" y="530"/>
                    <a:pt x="51" y="1107"/>
                  </a:cubicBezTo>
                  <a:cubicBezTo>
                    <a:pt x="75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4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5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3993250" y="3315800"/>
              <a:ext cx="53300" cy="52675"/>
            </a:xfrm>
            <a:custGeom>
              <a:avLst/>
              <a:gdLst/>
              <a:ahLst/>
              <a:cxnLst/>
              <a:rect l="l" t="t" r="r" b="b"/>
              <a:pathLst>
                <a:path w="2132" h="2107" extrusionOk="0">
                  <a:moveTo>
                    <a:pt x="1035" y="0"/>
                  </a:moveTo>
                  <a:cubicBezTo>
                    <a:pt x="478" y="0"/>
                    <a:pt x="26" y="467"/>
                    <a:pt x="26" y="1029"/>
                  </a:cubicBezTo>
                  <a:cubicBezTo>
                    <a:pt x="1" y="1605"/>
                    <a:pt x="452" y="2082"/>
                    <a:pt x="1054" y="2107"/>
                  </a:cubicBezTo>
                  <a:cubicBezTo>
                    <a:pt x="1630" y="2107"/>
                    <a:pt x="2106" y="1656"/>
                    <a:pt x="2106" y="1079"/>
                  </a:cubicBezTo>
                  <a:cubicBezTo>
                    <a:pt x="2131" y="503"/>
                    <a:pt x="1655" y="1"/>
                    <a:pt x="1079" y="1"/>
                  </a:cubicBezTo>
                  <a:cubicBezTo>
                    <a:pt x="1064" y="1"/>
                    <a:pt x="1050" y="0"/>
                    <a:pt x="1035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3995150" y="3312675"/>
              <a:ext cx="54525" cy="52700"/>
            </a:xfrm>
            <a:custGeom>
              <a:avLst/>
              <a:gdLst/>
              <a:ahLst/>
              <a:cxnLst/>
              <a:rect l="l" t="t" r="r" b="b"/>
              <a:pathLst>
                <a:path w="2181" h="2108" extrusionOk="0">
                  <a:moveTo>
                    <a:pt x="1076" y="0"/>
                  </a:moveTo>
                  <a:cubicBezTo>
                    <a:pt x="1060" y="0"/>
                    <a:pt x="1044" y="0"/>
                    <a:pt x="1028" y="1"/>
                  </a:cubicBezTo>
                  <a:cubicBezTo>
                    <a:pt x="451" y="51"/>
                    <a:pt x="0" y="553"/>
                    <a:pt x="50" y="1129"/>
                  </a:cubicBezTo>
                  <a:cubicBezTo>
                    <a:pt x="75" y="1689"/>
                    <a:pt x="549" y="2107"/>
                    <a:pt x="1105" y="2107"/>
                  </a:cubicBezTo>
                  <a:cubicBezTo>
                    <a:pt x="1121" y="2107"/>
                    <a:pt x="1137" y="2107"/>
                    <a:pt x="1153" y="2106"/>
                  </a:cubicBezTo>
                  <a:cubicBezTo>
                    <a:pt x="1729" y="2056"/>
                    <a:pt x="2181" y="1580"/>
                    <a:pt x="2130" y="979"/>
                  </a:cubicBezTo>
                  <a:cubicBezTo>
                    <a:pt x="2106" y="418"/>
                    <a:pt x="1632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4069700" y="3300125"/>
              <a:ext cx="53275" cy="52100"/>
            </a:xfrm>
            <a:custGeom>
              <a:avLst/>
              <a:gdLst/>
              <a:ahLst/>
              <a:cxnLst/>
              <a:rect l="l" t="t" r="r" b="b"/>
              <a:pathLst>
                <a:path w="2131" h="2084" extrusionOk="0">
                  <a:moveTo>
                    <a:pt x="1032" y="1"/>
                  </a:moveTo>
                  <a:cubicBezTo>
                    <a:pt x="477" y="1"/>
                    <a:pt x="26" y="443"/>
                    <a:pt x="26" y="1004"/>
                  </a:cubicBezTo>
                  <a:cubicBezTo>
                    <a:pt x="1" y="1606"/>
                    <a:pt x="452" y="2082"/>
                    <a:pt x="1053" y="2082"/>
                  </a:cubicBezTo>
                  <a:cubicBezTo>
                    <a:pt x="1068" y="2083"/>
                    <a:pt x="1082" y="2083"/>
                    <a:pt x="1097" y="2083"/>
                  </a:cubicBezTo>
                  <a:cubicBezTo>
                    <a:pt x="1653" y="2083"/>
                    <a:pt x="2106" y="1616"/>
                    <a:pt x="2106" y="1055"/>
                  </a:cubicBezTo>
                  <a:cubicBezTo>
                    <a:pt x="2131" y="478"/>
                    <a:pt x="1655" y="2"/>
                    <a:pt x="1078" y="2"/>
                  </a:cubicBezTo>
                  <a:cubicBezTo>
                    <a:pt x="1063" y="1"/>
                    <a:pt x="1048" y="1"/>
                    <a:pt x="1032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4071575" y="3297000"/>
              <a:ext cx="54550" cy="52150"/>
            </a:xfrm>
            <a:custGeom>
              <a:avLst/>
              <a:gdLst/>
              <a:ahLst/>
              <a:cxnLst/>
              <a:rect l="l" t="t" r="r" b="b"/>
              <a:pathLst>
                <a:path w="2182" h="2086" extrusionOk="0">
                  <a:moveTo>
                    <a:pt x="1077" y="1"/>
                  </a:moveTo>
                  <a:cubicBezTo>
                    <a:pt x="1061" y="1"/>
                    <a:pt x="1044" y="1"/>
                    <a:pt x="1028" y="2"/>
                  </a:cubicBezTo>
                  <a:cubicBezTo>
                    <a:pt x="452" y="27"/>
                    <a:pt x="1" y="528"/>
                    <a:pt x="51" y="1104"/>
                  </a:cubicBezTo>
                  <a:cubicBezTo>
                    <a:pt x="75" y="1651"/>
                    <a:pt x="527" y="2086"/>
                    <a:pt x="1066" y="2086"/>
                  </a:cubicBezTo>
                  <a:cubicBezTo>
                    <a:pt x="1095" y="2086"/>
                    <a:pt x="1124" y="2084"/>
                    <a:pt x="1154" y="2082"/>
                  </a:cubicBezTo>
                  <a:cubicBezTo>
                    <a:pt x="1730" y="2057"/>
                    <a:pt x="2181" y="1555"/>
                    <a:pt x="2131" y="979"/>
                  </a:cubicBezTo>
                  <a:cubicBezTo>
                    <a:pt x="2107" y="419"/>
                    <a:pt x="1632" y="1"/>
                    <a:pt x="1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4146775" y="3283250"/>
              <a:ext cx="53275" cy="52675"/>
            </a:xfrm>
            <a:custGeom>
              <a:avLst/>
              <a:gdLst/>
              <a:ahLst/>
              <a:cxnLst/>
              <a:rect l="l" t="t" r="r" b="b"/>
              <a:pathLst>
                <a:path w="2131" h="2107" extrusionOk="0">
                  <a:moveTo>
                    <a:pt x="1078" y="0"/>
                  </a:moveTo>
                  <a:cubicBezTo>
                    <a:pt x="502" y="0"/>
                    <a:pt x="25" y="451"/>
                    <a:pt x="25" y="1028"/>
                  </a:cubicBezTo>
                  <a:cubicBezTo>
                    <a:pt x="0" y="1629"/>
                    <a:pt x="451" y="2105"/>
                    <a:pt x="1053" y="2105"/>
                  </a:cubicBezTo>
                  <a:cubicBezTo>
                    <a:pt x="1067" y="2106"/>
                    <a:pt x="1082" y="2106"/>
                    <a:pt x="1096" y="2106"/>
                  </a:cubicBezTo>
                  <a:cubicBezTo>
                    <a:pt x="1653" y="2106"/>
                    <a:pt x="2106" y="1640"/>
                    <a:pt x="2106" y="1078"/>
                  </a:cubicBezTo>
                  <a:cubicBezTo>
                    <a:pt x="2131" y="501"/>
                    <a:pt x="1654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4148650" y="3280650"/>
              <a:ext cx="54525" cy="52200"/>
            </a:xfrm>
            <a:custGeom>
              <a:avLst/>
              <a:gdLst/>
              <a:ahLst/>
              <a:cxnLst/>
              <a:rect l="l" t="t" r="r" b="b"/>
              <a:pathLst>
                <a:path w="2181" h="2088" extrusionOk="0">
                  <a:moveTo>
                    <a:pt x="1116" y="0"/>
                  </a:moveTo>
                  <a:cubicBezTo>
                    <a:pt x="1087" y="0"/>
                    <a:pt x="1057" y="1"/>
                    <a:pt x="1028" y="4"/>
                  </a:cubicBezTo>
                  <a:cubicBezTo>
                    <a:pt x="452" y="29"/>
                    <a:pt x="0" y="530"/>
                    <a:pt x="51" y="1107"/>
                  </a:cubicBezTo>
                  <a:cubicBezTo>
                    <a:pt x="74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3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4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3921200" y="3417325"/>
              <a:ext cx="129100" cy="59550"/>
            </a:xfrm>
            <a:custGeom>
              <a:avLst/>
              <a:gdLst/>
              <a:ahLst/>
              <a:cxnLst/>
              <a:rect l="l" t="t" r="r" b="b"/>
              <a:pathLst>
                <a:path w="5164" h="2382" extrusionOk="0">
                  <a:moveTo>
                    <a:pt x="3008" y="1"/>
                  </a:moveTo>
                  <a:cubicBezTo>
                    <a:pt x="1780" y="1"/>
                    <a:pt x="677" y="602"/>
                    <a:pt x="1" y="1529"/>
                  </a:cubicBezTo>
                  <a:lnTo>
                    <a:pt x="1204" y="2382"/>
                  </a:lnTo>
                  <a:cubicBezTo>
                    <a:pt x="1605" y="1805"/>
                    <a:pt x="2281" y="1454"/>
                    <a:pt x="3008" y="1454"/>
                  </a:cubicBezTo>
                  <a:cubicBezTo>
                    <a:pt x="3509" y="1454"/>
                    <a:pt x="3961" y="1605"/>
                    <a:pt x="4337" y="1880"/>
                  </a:cubicBezTo>
                  <a:lnTo>
                    <a:pt x="5164" y="677"/>
                  </a:lnTo>
                  <a:cubicBezTo>
                    <a:pt x="4562" y="251"/>
                    <a:pt x="3810" y="1"/>
                    <a:pt x="3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3903650" y="3459300"/>
              <a:ext cx="61450" cy="127850"/>
            </a:xfrm>
            <a:custGeom>
              <a:avLst/>
              <a:gdLst/>
              <a:ahLst/>
              <a:cxnLst/>
              <a:rect l="l" t="t" r="r" b="b"/>
              <a:pathLst>
                <a:path w="2458" h="5114" extrusionOk="0">
                  <a:moveTo>
                    <a:pt x="602" y="1"/>
                  </a:moveTo>
                  <a:cubicBezTo>
                    <a:pt x="226" y="577"/>
                    <a:pt x="1" y="1279"/>
                    <a:pt x="1" y="2031"/>
                  </a:cubicBezTo>
                  <a:cubicBezTo>
                    <a:pt x="1" y="3309"/>
                    <a:pt x="653" y="4437"/>
                    <a:pt x="1630" y="5114"/>
                  </a:cubicBezTo>
                  <a:lnTo>
                    <a:pt x="2457" y="3911"/>
                  </a:lnTo>
                  <a:cubicBezTo>
                    <a:pt x="1856" y="3510"/>
                    <a:pt x="1455" y="2808"/>
                    <a:pt x="1455" y="2031"/>
                  </a:cubicBezTo>
                  <a:cubicBezTo>
                    <a:pt x="1455" y="1580"/>
                    <a:pt x="1580" y="1179"/>
                    <a:pt x="1805" y="828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3948150" y="3544525"/>
              <a:ext cx="123450" cy="58300"/>
            </a:xfrm>
            <a:custGeom>
              <a:avLst/>
              <a:gdLst/>
              <a:ahLst/>
              <a:cxnLst/>
              <a:rect l="l" t="t" r="r" b="b"/>
              <a:pathLst>
                <a:path w="4938" h="2332" extrusionOk="0">
                  <a:moveTo>
                    <a:pt x="3735" y="0"/>
                  </a:moveTo>
                  <a:cubicBezTo>
                    <a:pt x="3309" y="527"/>
                    <a:pt x="2657" y="878"/>
                    <a:pt x="1930" y="878"/>
                  </a:cubicBezTo>
                  <a:cubicBezTo>
                    <a:pt x="1529" y="878"/>
                    <a:pt x="1153" y="777"/>
                    <a:pt x="827" y="577"/>
                  </a:cubicBezTo>
                  <a:lnTo>
                    <a:pt x="0" y="1780"/>
                  </a:lnTo>
                  <a:cubicBezTo>
                    <a:pt x="552" y="2131"/>
                    <a:pt x="1228" y="2331"/>
                    <a:pt x="1930" y="2331"/>
                  </a:cubicBezTo>
                  <a:cubicBezTo>
                    <a:pt x="3158" y="2331"/>
                    <a:pt x="4261" y="1755"/>
                    <a:pt x="4938" y="827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4032725" y="3436750"/>
              <a:ext cx="57050" cy="124725"/>
            </a:xfrm>
            <a:custGeom>
              <a:avLst/>
              <a:gdLst/>
              <a:ahLst/>
              <a:cxnLst/>
              <a:rect l="l" t="t" r="r" b="b"/>
              <a:pathLst>
                <a:path w="2282" h="4989" extrusionOk="0">
                  <a:moveTo>
                    <a:pt x="853" y="1"/>
                  </a:moveTo>
                  <a:lnTo>
                    <a:pt x="1" y="1204"/>
                  </a:lnTo>
                  <a:cubicBezTo>
                    <a:pt x="502" y="1630"/>
                    <a:pt x="803" y="2231"/>
                    <a:pt x="803" y="2933"/>
                  </a:cubicBezTo>
                  <a:cubicBezTo>
                    <a:pt x="803" y="3384"/>
                    <a:pt x="678" y="3810"/>
                    <a:pt x="452" y="4161"/>
                  </a:cubicBezTo>
                  <a:lnTo>
                    <a:pt x="1655" y="4988"/>
                  </a:lnTo>
                  <a:cubicBezTo>
                    <a:pt x="2031" y="4412"/>
                    <a:pt x="2282" y="3685"/>
                    <a:pt x="2282" y="2933"/>
                  </a:cubicBezTo>
                  <a:cubicBezTo>
                    <a:pt x="2282" y="1730"/>
                    <a:pt x="1705" y="677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4162425" y="3385325"/>
              <a:ext cx="53925" cy="51450"/>
            </a:xfrm>
            <a:custGeom>
              <a:avLst/>
              <a:gdLst/>
              <a:ahLst/>
              <a:cxnLst/>
              <a:rect l="l" t="t" r="r" b="b"/>
              <a:pathLst>
                <a:path w="2157" h="2058" extrusionOk="0">
                  <a:moveTo>
                    <a:pt x="1055" y="1"/>
                  </a:moveTo>
                  <a:cubicBezTo>
                    <a:pt x="980" y="1"/>
                    <a:pt x="904" y="9"/>
                    <a:pt x="828" y="27"/>
                  </a:cubicBezTo>
                  <a:cubicBezTo>
                    <a:pt x="327" y="128"/>
                    <a:pt x="1" y="629"/>
                    <a:pt x="126" y="1155"/>
                  </a:cubicBezTo>
                  <a:lnTo>
                    <a:pt x="327" y="2058"/>
                  </a:lnTo>
                  <a:lnTo>
                    <a:pt x="2156" y="1657"/>
                  </a:lnTo>
                  <a:lnTo>
                    <a:pt x="1956" y="729"/>
                  </a:lnTo>
                  <a:cubicBezTo>
                    <a:pt x="1870" y="301"/>
                    <a:pt x="1491" y="1"/>
                    <a:pt x="1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4181225" y="3474975"/>
              <a:ext cx="53925" cy="51450"/>
            </a:xfrm>
            <a:custGeom>
              <a:avLst/>
              <a:gdLst/>
              <a:ahLst/>
              <a:cxnLst/>
              <a:rect l="l" t="t" r="r" b="b"/>
              <a:pathLst>
                <a:path w="2157" h="2058" extrusionOk="0">
                  <a:moveTo>
                    <a:pt x="1830" y="0"/>
                  </a:moveTo>
                  <a:lnTo>
                    <a:pt x="1" y="401"/>
                  </a:lnTo>
                  <a:lnTo>
                    <a:pt x="201" y="1329"/>
                  </a:lnTo>
                  <a:cubicBezTo>
                    <a:pt x="308" y="1757"/>
                    <a:pt x="690" y="2057"/>
                    <a:pt x="1112" y="2057"/>
                  </a:cubicBezTo>
                  <a:cubicBezTo>
                    <a:pt x="1183" y="2057"/>
                    <a:pt x="1256" y="2049"/>
                    <a:pt x="1329" y="2030"/>
                  </a:cubicBezTo>
                  <a:cubicBezTo>
                    <a:pt x="1830" y="1930"/>
                    <a:pt x="2156" y="1429"/>
                    <a:pt x="2031" y="903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4217575" y="3421875"/>
              <a:ext cx="53900" cy="51875"/>
            </a:xfrm>
            <a:custGeom>
              <a:avLst/>
              <a:gdLst/>
              <a:ahLst/>
              <a:cxnLst/>
              <a:rect l="l" t="t" r="r" b="b"/>
              <a:pathLst>
                <a:path w="2156" h="2075" extrusionOk="0">
                  <a:moveTo>
                    <a:pt x="1110" y="1"/>
                  </a:moveTo>
                  <a:cubicBezTo>
                    <a:pt x="1050" y="1"/>
                    <a:pt x="989" y="7"/>
                    <a:pt x="928" y="19"/>
                  </a:cubicBezTo>
                  <a:lnTo>
                    <a:pt x="0" y="220"/>
                  </a:lnTo>
                  <a:lnTo>
                    <a:pt x="426" y="2074"/>
                  </a:lnTo>
                  <a:lnTo>
                    <a:pt x="1329" y="1874"/>
                  </a:lnTo>
                  <a:cubicBezTo>
                    <a:pt x="1830" y="1748"/>
                    <a:pt x="2156" y="1247"/>
                    <a:pt x="2056" y="746"/>
                  </a:cubicBezTo>
                  <a:cubicBezTo>
                    <a:pt x="1945" y="306"/>
                    <a:pt x="1546" y="1"/>
                    <a:pt x="1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4126100" y="3438000"/>
              <a:ext cx="53900" cy="51850"/>
            </a:xfrm>
            <a:custGeom>
              <a:avLst/>
              <a:gdLst/>
              <a:ahLst/>
              <a:cxnLst/>
              <a:rect l="l" t="t" r="r" b="b"/>
              <a:pathLst>
                <a:path w="2156" h="2074" extrusionOk="0">
                  <a:moveTo>
                    <a:pt x="1755" y="1"/>
                  </a:moveTo>
                  <a:lnTo>
                    <a:pt x="827" y="201"/>
                  </a:lnTo>
                  <a:cubicBezTo>
                    <a:pt x="326" y="327"/>
                    <a:pt x="0" y="828"/>
                    <a:pt x="100" y="1329"/>
                  </a:cubicBezTo>
                  <a:cubicBezTo>
                    <a:pt x="210" y="1769"/>
                    <a:pt x="610" y="2074"/>
                    <a:pt x="1045" y="2074"/>
                  </a:cubicBezTo>
                  <a:cubicBezTo>
                    <a:pt x="1106" y="2074"/>
                    <a:pt x="1167" y="2068"/>
                    <a:pt x="1228" y="2056"/>
                  </a:cubicBezTo>
                  <a:lnTo>
                    <a:pt x="2156" y="1855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948150" y="3647825"/>
              <a:ext cx="64550" cy="27950"/>
            </a:xfrm>
            <a:custGeom>
              <a:avLst/>
              <a:gdLst/>
              <a:ahLst/>
              <a:cxnLst/>
              <a:rect l="l" t="t" r="r" b="b"/>
              <a:pathLst>
                <a:path w="2582" h="1118" extrusionOk="0">
                  <a:moveTo>
                    <a:pt x="2157" y="1"/>
                  </a:moveTo>
                  <a:cubicBezTo>
                    <a:pt x="2140" y="1"/>
                    <a:pt x="2123" y="2"/>
                    <a:pt x="2106" y="4"/>
                  </a:cubicBezTo>
                  <a:lnTo>
                    <a:pt x="301" y="405"/>
                  </a:lnTo>
                  <a:cubicBezTo>
                    <a:pt x="126" y="455"/>
                    <a:pt x="0" y="630"/>
                    <a:pt x="50" y="831"/>
                  </a:cubicBezTo>
                  <a:cubicBezTo>
                    <a:pt x="72" y="1001"/>
                    <a:pt x="220" y="1118"/>
                    <a:pt x="387" y="1118"/>
                  </a:cubicBezTo>
                  <a:cubicBezTo>
                    <a:pt x="417" y="1118"/>
                    <a:pt x="447" y="1114"/>
                    <a:pt x="477" y="1106"/>
                  </a:cubicBezTo>
                  <a:lnTo>
                    <a:pt x="2256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5" y="1"/>
                    <a:pt x="2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4043375" y="3627150"/>
              <a:ext cx="64575" cy="27950"/>
            </a:xfrm>
            <a:custGeom>
              <a:avLst/>
              <a:gdLst/>
              <a:ahLst/>
              <a:cxnLst/>
              <a:rect l="l" t="t" r="r" b="b"/>
              <a:pathLst>
                <a:path w="2583" h="1118" extrusionOk="0">
                  <a:moveTo>
                    <a:pt x="2157" y="0"/>
                  </a:moveTo>
                  <a:cubicBezTo>
                    <a:pt x="2140" y="0"/>
                    <a:pt x="2123" y="1"/>
                    <a:pt x="2106" y="4"/>
                  </a:cubicBezTo>
                  <a:lnTo>
                    <a:pt x="302" y="405"/>
                  </a:lnTo>
                  <a:cubicBezTo>
                    <a:pt x="126" y="455"/>
                    <a:pt x="1" y="630"/>
                    <a:pt x="26" y="831"/>
                  </a:cubicBezTo>
                  <a:cubicBezTo>
                    <a:pt x="69" y="1001"/>
                    <a:pt x="220" y="1117"/>
                    <a:pt x="372" y="1117"/>
                  </a:cubicBezTo>
                  <a:cubicBezTo>
                    <a:pt x="399" y="1117"/>
                    <a:pt x="426" y="1114"/>
                    <a:pt x="452" y="1106"/>
                  </a:cubicBezTo>
                  <a:lnTo>
                    <a:pt x="2257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6" y="0"/>
                    <a:pt x="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807175" y="2966300"/>
              <a:ext cx="406025" cy="347050"/>
            </a:xfrm>
            <a:custGeom>
              <a:avLst/>
              <a:gdLst/>
              <a:ahLst/>
              <a:cxnLst/>
              <a:rect l="l" t="t" r="r" b="b"/>
              <a:pathLst>
                <a:path w="16241" h="13882" extrusionOk="0">
                  <a:moveTo>
                    <a:pt x="13260" y="1"/>
                  </a:moveTo>
                  <a:cubicBezTo>
                    <a:pt x="13202" y="1"/>
                    <a:pt x="13142" y="8"/>
                    <a:pt x="13083" y="21"/>
                  </a:cubicBezTo>
                  <a:lnTo>
                    <a:pt x="727" y="2653"/>
                  </a:lnTo>
                  <a:cubicBezTo>
                    <a:pt x="301" y="2753"/>
                    <a:pt x="0" y="3179"/>
                    <a:pt x="100" y="3605"/>
                  </a:cubicBezTo>
                  <a:lnTo>
                    <a:pt x="1404" y="10372"/>
                  </a:lnTo>
                  <a:lnTo>
                    <a:pt x="2105" y="13881"/>
                  </a:lnTo>
                  <a:lnTo>
                    <a:pt x="16241" y="10824"/>
                  </a:lnTo>
                  <a:lnTo>
                    <a:pt x="15489" y="7290"/>
                  </a:lnTo>
                  <a:lnTo>
                    <a:pt x="14035" y="623"/>
                  </a:lnTo>
                  <a:cubicBezTo>
                    <a:pt x="13949" y="256"/>
                    <a:pt x="13621" y="1"/>
                    <a:pt x="13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859800" y="3114675"/>
              <a:ext cx="120950" cy="106550"/>
            </a:xfrm>
            <a:custGeom>
              <a:avLst/>
              <a:gdLst/>
              <a:ahLst/>
              <a:cxnLst/>
              <a:rect l="l" t="t" r="r" b="b"/>
              <a:pathLst>
                <a:path w="4838" h="4262" extrusionOk="0">
                  <a:moveTo>
                    <a:pt x="2038" y="1"/>
                  </a:moveTo>
                  <a:cubicBezTo>
                    <a:pt x="1977" y="1"/>
                    <a:pt x="1916" y="9"/>
                    <a:pt x="1855" y="26"/>
                  </a:cubicBezTo>
                  <a:lnTo>
                    <a:pt x="853" y="327"/>
                  </a:lnTo>
                  <a:cubicBezTo>
                    <a:pt x="552" y="427"/>
                    <a:pt x="351" y="728"/>
                    <a:pt x="402" y="1054"/>
                  </a:cubicBezTo>
                  <a:lnTo>
                    <a:pt x="627" y="2332"/>
                  </a:lnTo>
                  <a:lnTo>
                    <a:pt x="0" y="2457"/>
                  </a:lnTo>
                  <a:lnTo>
                    <a:pt x="351" y="4262"/>
                  </a:lnTo>
                  <a:lnTo>
                    <a:pt x="4838" y="3310"/>
                  </a:lnTo>
                  <a:lnTo>
                    <a:pt x="4762" y="2833"/>
                  </a:lnTo>
                  <a:lnTo>
                    <a:pt x="3234" y="3134"/>
                  </a:lnTo>
                  <a:lnTo>
                    <a:pt x="2657" y="503"/>
                  </a:lnTo>
                  <a:cubicBezTo>
                    <a:pt x="2595" y="192"/>
                    <a:pt x="2327" y="1"/>
                    <a:pt x="2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4055925" y="3117425"/>
              <a:ext cx="106525" cy="60575"/>
            </a:xfrm>
            <a:custGeom>
              <a:avLst/>
              <a:gdLst/>
              <a:ahLst/>
              <a:cxnLst/>
              <a:rect l="l" t="t" r="r" b="b"/>
              <a:pathLst>
                <a:path w="4261" h="2423" extrusionOk="0">
                  <a:moveTo>
                    <a:pt x="3371" y="1"/>
                  </a:moveTo>
                  <a:cubicBezTo>
                    <a:pt x="3326" y="1"/>
                    <a:pt x="3279" y="6"/>
                    <a:pt x="3233" y="17"/>
                  </a:cubicBezTo>
                  <a:lnTo>
                    <a:pt x="2030" y="292"/>
                  </a:lnTo>
                  <a:cubicBezTo>
                    <a:pt x="1729" y="367"/>
                    <a:pt x="1504" y="693"/>
                    <a:pt x="1579" y="1019"/>
                  </a:cubicBezTo>
                  <a:lnTo>
                    <a:pt x="1604" y="1245"/>
                  </a:lnTo>
                  <a:lnTo>
                    <a:pt x="0" y="1596"/>
                  </a:lnTo>
                  <a:lnTo>
                    <a:pt x="151" y="2423"/>
                  </a:lnTo>
                  <a:lnTo>
                    <a:pt x="4261" y="1545"/>
                  </a:lnTo>
                  <a:lnTo>
                    <a:pt x="3985" y="468"/>
                  </a:lnTo>
                  <a:cubicBezTo>
                    <a:pt x="3899" y="188"/>
                    <a:pt x="3647" y="1"/>
                    <a:pt x="3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842250" y="3148525"/>
              <a:ext cx="370950" cy="164825"/>
            </a:xfrm>
            <a:custGeom>
              <a:avLst/>
              <a:gdLst/>
              <a:ahLst/>
              <a:cxnLst/>
              <a:rect l="l" t="t" r="r" b="b"/>
              <a:pathLst>
                <a:path w="14838" h="6593" extrusionOk="0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702" y="6592"/>
                  </a:lnTo>
                  <a:lnTo>
                    <a:pt x="14838" y="3535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42250" y="3148525"/>
              <a:ext cx="355925" cy="123475"/>
            </a:xfrm>
            <a:custGeom>
              <a:avLst/>
              <a:gdLst/>
              <a:ahLst/>
              <a:cxnLst/>
              <a:rect l="l" t="t" r="r" b="b"/>
              <a:pathLst>
                <a:path w="14237" h="4939" extrusionOk="0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2056" y="3685"/>
                  </a:lnTo>
                  <a:lnTo>
                    <a:pt x="2357" y="4938"/>
                  </a:lnTo>
                  <a:lnTo>
                    <a:pt x="3860" y="4738"/>
                  </a:lnTo>
                  <a:lnTo>
                    <a:pt x="3685" y="3284"/>
                  </a:lnTo>
                  <a:lnTo>
                    <a:pt x="5565" y="2833"/>
                  </a:lnTo>
                  <a:lnTo>
                    <a:pt x="5765" y="3585"/>
                  </a:lnTo>
                  <a:lnTo>
                    <a:pt x="7369" y="3259"/>
                  </a:lnTo>
                  <a:lnTo>
                    <a:pt x="7169" y="2482"/>
                  </a:lnTo>
                  <a:lnTo>
                    <a:pt x="8798" y="2181"/>
                  </a:lnTo>
                  <a:lnTo>
                    <a:pt x="9149" y="3384"/>
                  </a:lnTo>
                  <a:lnTo>
                    <a:pt x="10928" y="3008"/>
                  </a:lnTo>
                  <a:lnTo>
                    <a:pt x="10602" y="1655"/>
                  </a:lnTo>
                  <a:lnTo>
                    <a:pt x="11830" y="1329"/>
                  </a:lnTo>
                  <a:lnTo>
                    <a:pt x="11956" y="1905"/>
                  </a:lnTo>
                  <a:lnTo>
                    <a:pt x="13359" y="1580"/>
                  </a:lnTo>
                  <a:lnTo>
                    <a:pt x="13234" y="978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3854150" y="3047650"/>
              <a:ext cx="120975" cy="55800"/>
            </a:xfrm>
            <a:custGeom>
              <a:avLst/>
              <a:gdLst/>
              <a:ahLst/>
              <a:cxnLst/>
              <a:rect l="l" t="t" r="r" b="b"/>
              <a:pathLst>
                <a:path w="4839" h="2232" extrusionOk="0">
                  <a:moveTo>
                    <a:pt x="1780" y="1"/>
                  </a:moveTo>
                  <a:lnTo>
                    <a:pt x="953" y="226"/>
                  </a:lnTo>
                  <a:lnTo>
                    <a:pt x="1129" y="903"/>
                  </a:lnTo>
                  <a:lnTo>
                    <a:pt x="402" y="1078"/>
                  </a:lnTo>
                  <a:lnTo>
                    <a:pt x="552" y="1705"/>
                  </a:lnTo>
                  <a:lnTo>
                    <a:pt x="1" y="1855"/>
                  </a:lnTo>
                  <a:lnTo>
                    <a:pt x="101" y="2231"/>
                  </a:lnTo>
                  <a:lnTo>
                    <a:pt x="4838" y="1053"/>
                  </a:lnTo>
                  <a:lnTo>
                    <a:pt x="4713" y="577"/>
                  </a:lnTo>
                  <a:lnTo>
                    <a:pt x="3911" y="778"/>
                  </a:lnTo>
                  <a:lnTo>
                    <a:pt x="3760" y="126"/>
                  </a:lnTo>
                  <a:lnTo>
                    <a:pt x="2733" y="402"/>
                  </a:lnTo>
                  <a:lnTo>
                    <a:pt x="2633" y="51"/>
                  </a:lnTo>
                  <a:lnTo>
                    <a:pt x="1856" y="251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030850" y="3072725"/>
              <a:ext cx="120950" cy="55775"/>
            </a:xfrm>
            <a:custGeom>
              <a:avLst/>
              <a:gdLst/>
              <a:ahLst/>
              <a:cxnLst/>
              <a:rect l="l" t="t" r="r" b="b"/>
              <a:pathLst>
                <a:path w="4838" h="2231" extrusionOk="0">
                  <a:moveTo>
                    <a:pt x="1805" y="0"/>
                  </a:moveTo>
                  <a:lnTo>
                    <a:pt x="953" y="201"/>
                  </a:lnTo>
                  <a:lnTo>
                    <a:pt x="1128" y="877"/>
                  </a:lnTo>
                  <a:lnTo>
                    <a:pt x="427" y="1053"/>
                  </a:lnTo>
                  <a:lnTo>
                    <a:pt x="577" y="1679"/>
                  </a:lnTo>
                  <a:lnTo>
                    <a:pt x="1" y="1830"/>
                  </a:lnTo>
                  <a:lnTo>
                    <a:pt x="101" y="2231"/>
                  </a:lnTo>
                  <a:lnTo>
                    <a:pt x="4838" y="1028"/>
                  </a:lnTo>
                  <a:lnTo>
                    <a:pt x="4712" y="551"/>
                  </a:lnTo>
                  <a:lnTo>
                    <a:pt x="3936" y="752"/>
                  </a:lnTo>
                  <a:lnTo>
                    <a:pt x="3760" y="125"/>
                  </a:lnTo>
                  <a:lnTo>
                    <a:pt x="2732" y="376"/>
                  </a:lnTo>
                  <a:lnTo>
                    <a:pt x="2657" y="50"/>
                  </a:lnTo>
                  <a:lnTo>
                    <a:pt x="185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048400" y="3000650"/>
              <a:ext cx="29475" cy="28850"/>
            </a:xfrm>
            <a:custGeom>
              <a:avLst/>
              <a:gdLst/>
              <a:ahLst/>
              <a:cxnLst/>
              <a:rect l="l" t="t" r="r" b="b"/>
              <a:pathLst>
                <a:path w="1179" h="1154" extrusionOk="0">
                  <a:moveTo>
                    <a:pt x="577" y="1"/>
                  </a:moveTo>
                  <a:cubicBezTo>
                    <a:pt x="251" y="1"/>
                    <a:pt x="0" y="251"/>
                    <a:pt x="0" y="577"/>
                  </a:cubicBezTo>
                  <a:cubicBezTo>
                    <a:pt x="0" y="903"/>
                    <a:pt x="251" y="1154"/>
                    <a:pt x="577" y="1154"/>
                  </a:cubicBezTo>
                  <a:cubicBezTo>
                    <a:pt x="903" y="1154"/>
                    <a:pt x="1178" y="903"/>
                    <a:pt x="1178" y="577"/>
                  </a:cubicBezTo>
                  <a:cubicBezTo>
                    <a:pt x="1178" y="251"/>
                    <a:pt x="903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096025" y="2989375"/>
              <a:ext cx="29475" cy="28850"/>
            </a:xfrm>
            <a:custGeom>
              <a:avLst/>
              <a:gdLst/>
              <a:ahLst/>
              <a:cxnLst/>
              <a:rect l="l" t="t" r="r" b="b"/>
              <a:pathLst>
                <a:path w="1179" h="1154" extrusionOk="0">
                  <a:moveTo>
                    <a:pt x="602" y="1"/>
                  </a:moveTo>
                  <a:cubicBezTo>
                    <a:pt x="276" y="1"/>
                    <a:pt x="0" y="251"/>
                    <a:pt x="0" y="577"/>
                  </a:cubicBezTo>
                  <a:cubicBezTo>
                    <a:pt x="0" y="903"/>
                    <a:pt x="276" y="1154"/>
                    <a:pt x="602" y="1154"/>
                  </a:cubicBezTo>
                  <a:cubicBezTo>
                    <a:pt x="902" y="1154"/>
                    <a:pt x="1178" y="903"/>
                    <a:pt x="1178" y="577"/>
                  </a:cubicBezTo>
                  <a:cubicBezTo>
                    <a:pt x="1178" y="251"/>
                    <a:pt x="902" y="1"/>
                    <a:pt x="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37"/>
          <p:cNvSpPr txBox="1"/>
          <p:nvPr/>
        </p:nvSpPr>
        <p:spPr>
          <a:xfrm>
            <a:off x="3966850" y="1808275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Đạt số điểm tối thiểu để qua màn</a:t>
            </a:r>
            <a:endParaRPr sz="1800">
              <a:solidFill>
                <a:schemeClr val="dk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cxnSp>
        <p:nvCxnSpPr>
          <p:cNvPr id="862" name="Google Shape;862;p37"/>
          <p:cNvCxnSpPr/>
          <p:nvPr/>
        </p:nvCxnSpPr>
        <p:spPr>
          <a:xfrm flipH="1">
            <a:off x="3280775" y="1466325"/>
            <a:ext cx="686400" cy="615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63" name="Google Shape;863;p37"/>
          <p:cNvCxnSpPr/>
          <p:nvPr/>
        </p:nvCxnSpPr>
        <p:spPr>
          <a:xfrm rot="10800000">
            <a:off x="3281150" y="3680875"/>
            <a:ext cx="685500" cy="45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64" name="Google Shape;864;p37"/>
          <p:cNvCxnSpPr/>
          <p:nvPr/>
        </p:nvCxnSpPr>
        <p:spPr>
          <a:xfrm rot="10800000">
            <a:off x="3288875" y="2811250"/>
            <a:ext cx="6702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65" name="Google Shape;865;p37"/>
          <p:cNvSpPr txBox="1"/>
          <p:nvPr/>
        </p:nvSpPr>
        <p:spPr>
          <a:xfrm>
            <a:off x="3979050" y="3067125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Hoàn thành trong thời gian giới hạn</a:t>
            </a:r>
            <a:endParaRPr sz="1800">
              <a:solidFill>
                <a:schemeClr val="dk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866" name="Google Shape;866;p37"/>
          <p:cNvSpPr txBox="1"/>
          <p:nvPr/>
        </p:nvSpPr>
        <p:spPr>
          <a:xfrm>
            <a:off x="3979050" y="4365175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Mỗi loại cá có tốc độ và cân nặng riêng</a:t>
            </a:r>
            <a:endParaRPr sz="1800">
              <a:solidFill>
                <a:schemeClr val="dk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pic>
        <p:nvPicPr>
          <p:cNvPr id="867" name="Google Shape;8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588" y="1105050"/>
            <a:ext cx="581374" cy="6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913" y="2525242"/>
            <a:ext cx="449863" cy="4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6138" y="3913050"/>
            <a:ext cx="771825" cy="3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8"/>
          <p:cNvSpPr txBox="1">
            <a:spLocks noGrp="1"/>
          </p:cNvSpPr>
          <p:nvPr>
            <p:ph type="title"/>
          </p:nvPr>
        </p:nvSpPr>
        <p:spPr>
          <a:xfrm>
            <a:off x="486850" y="317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Giao diện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875" name="Google Shape;875;p38"/>
          <p:cNvCxnSpPr>
            <a:stCxn id="876" idx="0"/>
            <a:endCxn id="877" idx="2"/>
          </p:cNvCxnSpPr>
          <p:nvPr/>
        </p:nvCxnSpPr>
        <p:spPr>
          <a:xfrm rot="-5400000">
            <a:off x="2946327" y="582634"/>
            <a:ext cx="316200" cy="2576700"/>
          </a:xfrm>
          <a:prstGeom prst="bentConnector3">
            <a:avLst>
              <a:gd name="adj1" fmla="val 4998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8" name="Google Shape;878;p38"/>
          <p:cNvGrpSpPr/>
          <p:nvPr/>
        </p:nvGrpSpPr>
        <p:grpSpPr>
          <a:xfrm>
            <a:off x="936491" y="2991438"/>
            <a:ext cx="1793000" cy="637503"/>
            <a:chOff x="712991" y="2982650"/>
            <a:chExt cx="1793000" cy="637503"/>
          </a:xfrm>
        </p:grpSpPr>
        <p:sp>
          <p:nvSpPr>
            <p:cNvPr id="879" name="Google Shape;879;p38"/>
            <p:cNvSpPr/>
            <p:nvPr/>
          </p:nvSpPr>
          <p:spPr>
            <a:xfrm>
              <a:off x="713100" y="2982650"/>
              <a:ext cx="1792800" cy="63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Vào màn chơi</a:t>
              </a:r>
              <a:endParaRPr sz="15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880" name="Google Shape;880;p38"/>
            <p:cNvSpPr/>
            <p:nvPr/>
          </p:nvSpPr>
          <p:spPr>
            <a:xfrm rot="10800000" flipH="1">
              <a:off x="2419891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 rot="10800000" flipH="1">
              <a:off x="2419891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 rot="10800000" flipH="1">
              <a:off x="712991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 rot="10800000" flipH="1">
              <a:off x="712991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38"/>
          <p:cNvGrpSpPr/>
          <p:nvPr/>
        </p:nvGrpSpPr>
        <p:grpSpPr>
          <a:xfrm>
            <a:off x="3482853" y="2997100"/>
            <a:ext cx="1793000" cy="637500"/>
            <a:chOff x="2683428" y="2982663"/>
            <a:chExt cx="1793000" cy="637500"/>
          </a:xfrm>
        </p:grpSpPr>
        <p:sp>
          <p:nvSpPr>
            <p:cNvPr id="885" name="Google Shape;885;p38"/>
            <p:cNvSpPr/>
            <p:nvPr/>
          </p:nvSpPr>
          <p:spPr>
            <a:xfrm>
              <a:off x="2683475" y="2982663"/>
              <a:ext cx="1770600" cy="63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Tắt mở âm thanh</a:t>
              </a:r>
              <a:endParaRPr sz="15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886" name="Google Shape;886;p38"/>
            <p:cNvSpPr/>
            <p:nvPr/>
          </p:nvSpPr>
          <p:spPr>
            <a:xfrm rot="10800000" flipH="1">
              <a:off x="4390328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 rot="10800000" flipH="1">
              <a:off x="4390328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 rot="10800000" flipH="1">
              <a:off x="2683428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 rot="10800000" flipH="1">
              <a:off x="2683428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8"/>
          <p:cNvGrpSpPr/>
          <p:nvPr/>
        </p:nvGrpSpPr>
        <p:grpSpPr>
          <a:xfrm>
            <a:off x="4653841" y="2982778"/>
            <a:ext cx="1793000" cy="637375"/>
            <a:chOff x="4653841" y="2982778"/>
            <a:chExt cx="1793000" cy="637375"/>
          </a:xfrm>
        </p:grpSpPr>
        <p:sp>
          <p:nvSpPr>
            <p:cNvPr id="891" name="Google Shape;891;p38"/>
            <p:cNvSpPr/>
            <p:nvPr/>
          </p:nvSpPr>
          <p:spPr>
            <a:xfrm rot="10800000" flipH="1">
              <a:off x="6360741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 rot="10800000" flipH="1">
              <a:off x="6360741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 rot="10800000" flipH="1">
              <a:off x="4653841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 rot="10800000" flipH="1">
              <a:off x="4653841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38"/>
          <p:cNvGrpSpPr/>
          <p:nvPr/>
        </p:nvGrpSpPr>
        <p:grpSpPr>
          <a:xfrm>
            <a:off x="6029212" y="2982650"/>
            <a:ext cx="1793016" cy="637503"/>
            <a:chOff x="6624250" y="2982650"/>
            <a:chExt cx="1793016" cy="637503"/>
          </a:xfrm>
        </p:grpSpPr>
        <p:sp>
          <p:nvSpPr>
            <p:cNvPr id="896" name="Google Shape;896;p38"/>
            <p:cNvSpPr/>
            <p:nvPr/>
          </p:nvSpPr>
          <p:spPr>
            <a:xfrm>
              <a:off x="6624250" y="2982650"/>
              <a:ext cx="1792800" cy="63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Cách điều khiển</a:t>
              </a:r>
              <a:endParaRPr sz="15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897" name="Google Shape;897;p38"/>
            <p:cNvSpPr/>
            <p:nvPr/>
          </p:nvSpPr>
          <p:spPr>
            <a:xfrm rot="10800000" flipH="1">
              <a:off x="8331166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 rot="10800000" flipH="1">
              <a:off x="8331166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 rot="10800000" flipH="1">
              <a:off x="6624266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 rot="10800000" flipH="1">
              <a:off x="6624266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38"/>
          <p:cNvGrpSpPr/>
          <p:nvPr/>
        </p:nvGrpSpPr>
        <p:grpSpPr>
          <a:xfrm>
            <a:off x="1037497" y="2029084"/>
            <a:ext cx="1557155" cy="637503"/>
            <a:chOff x="1037491" y="2029075"/>
            <a:chExt cx="3114309" cy="637503"/>
          </a:xfrm>
        </p:grpSpPr>
        <p:sp>
          <p:nvSpPr>
            <p:cNvPr id="876" name="Google Shape;876;p38"/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PLAY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02" name="Google Shape;902;p38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903" name="Google Shape;903;p38"/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7" name="Google Shape;907;p38"/>
          <p:cNvGrpSpPr/>
          <p:nvPr/>
        </p:nvGrpSpPr>
        <p:grpSpPr>
          <a:xfrm>
            <a:off x="3496213" y="1075500"/>
            <a:ext cx="1829216" cy="637503"/>
            <a:chOff x="3632250" y="1075500"/>
            <a:chExt cx="1829216" cy="637503"/>
          </a:xfrm>
        </p:grpSpPr>
        <p:sp>
          <p:nvSpPr>
            <p:cNvPr id="877" name="Google Shape;877;p38"/>
            <p:cNvSpPr/>
            <p:nvPr/>
          </p:nvSpPr>
          <p:spPr>
            <a:xfrm>
              <a:off x="3632250" y="1075500"/>
              <a:ext cx="1793100" cy="637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MENU</a:t>
              </a:r>
              <a:endParaRPr sz="2000" b="1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  <p:grpSp>
          <p:nvGrpSpPr>
            <p:cNvPr id="908" name="Google Shape;908;p38"/>
            <p:cNvGrpSpPr/>
            <p:nvPr/>
          </p:nvGrpSpPr>
          <p:grpSpPr>
            <a:xfrm>
              <a:off x="3668666" y="1075503"/>
              <a:ext cx="86100" cy="637500"/>
              <a:chOff x="1037491" y="2029078"/>
              <a:chExt cx="86100" cy="637500"/>
            </a:xfrm>
          </p:grpSpPr>
          <p:sp>
            <p:nvSpPr>
              <p:cNvPr id="909" name="Google Shape;909;p38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38"/>
            <p:cNvGrpSpPr/>
            <p:nvPr/>
          </p:nvGrpSpPr>
          <p:grpSpPr>
            <a:xfrm>
              <a:off x="5375366" y="1075503"/>
              <a:ext cx="86100" cy="637500"/>
              <a:chOff x="1037491" y="2029078"/>
              <a:chExt cx="86100" cy="637500"/>
            </a:xfrm>
          </p:grpSpPr>
          <p:sp>
            <p:nvSpPr>
              <p:cNvPr id="912" name="Google Shape;912;p38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4" name="Google Shape;914;p38"/>
          <p:cNvGrpSpPr/>
          <p:nvPr/>
        </p:nvGrpSpPr>
        <p:grpSpPr>
          <a:xfrm>
            <a:off x="4978266" y="2029078"/>
            <a:ext cx="3114300" cy="637500"/>
            <a:chOff x="1037491" y="2029078"/>
            <a:chExt cx="3114300" cy="637500"/>
          </a:xfrm>
        </p:grpSpPr>
        <p:sp>
          <p:nvSpPr>
            <p:cNvPr id="915" name="Google Shape;915;p38"/>
            <p:cNvSpPr/>
            <p:nvPr/>
          </p:nvSpPr>
          <p:spPr>
            <a:xfrm rot="10800000" flipH="1">
              <a:off x="4065691" y="20290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 rot="10800000" flipH="1">
              <a:off x="4065691" y="25804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 rot="10800000" flipH="1">
              <a:off x="1037491" y="20290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 rot="10800000" flipH="1">
              <a:off x="1037491" y="2580478"/>
              <a:ext cx="86100" cy="86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38"/>
          <p:cNvGrpSpPr/>
          <p:nvPr/>
        </p:nvGrpSpPr>
        <p:grpSpPr>
          <a:xfrm>
            <a:off x="3600772" y="2000197"/>
            <a:ext cx="1557155" cy="695253"/>
            <a:chOff x="1037491" y="1971325"/>
            <a:chExt cx="3114309" cy="695253"/>
          </a:xfrm>
        </p:grpSpPr>
        <p:sp>
          <p:nvSpPr>
            <p:cNvPr id="920" name="Google Shape;920;p38"/>
            <p:cNvSpPr/>
            <p:nvPr/>
          </p:nvSpPr>
          <p:spPr>
            <a:xfrm>
              <a:off x="1037500" y="1971325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SETTING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21" name="Google Shape;921;p38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922" name="Google Shape;922;p38"/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6" name="Google Shape;926;p38"/>
          <p:cNvGrpSpPr/>
          <p:nvPr/>
        </p:nvGrpSpPr>
        <p:grpSpPr>
          <a:xfrm>
            <a:off x="1342297" y="2000184"/>
            <a:ext cx="6366505" cy="971203"/>
            <a:chOff x="1037491" y="1695375"/>
            <a:chExt cx="12733009" cy="971203"/>
          </a:xfrm>
        </p:grpSpPr>
        <p:sp>
          <p:nvSpPr>
            <p:cNvPr id="927" name="Google Shape;927;p38"/>
            <p:cNvSpPr/>
            <p:nvPr/>
          </p:nvSpPr>
          <p:spPr>
            <a:xfrm>
              <a:off x="10656200" y="1695375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HELP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28" name="Google Shape;928;p38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929" name="Google Shape;929;p38"/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8"/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33" name="Google Shape;933;p38"/>
          <p:cNvCxnSpPr>
            <a:endCxn id="927" idx="0"/>
          </p:cNvCxnSpPr>
          <p:nvPr/>
        </p:nvCxnSpPr>
        <p:spPr>
          <a:xfrm>
            <a:off x="4407527" y="1872384"/>
            <a:ext cx="2522700" cy="1278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4" name="Google Shape;934;p38"/>
          <p:cNvCxnSpPr>
            <a:endCxn id="920" idx="0"/>
          </p:cNvCxnSpPr>
          <p:nvPr/>
        </p:nvCxnSpPr>
        <p:spPr>
          <a:xfrm rot="5400000">
            <a:off x="4322352" y="1929397"/>
            <a:ext cx="127800" cy="13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5" name="Google Shape;935;p38"/>
          <p:cNvCxnSpPr/>
          <p:nvPr/>
        </p:nvCxnSpPr>
        <p:spPr>
          <a:xfrm>
            <a:off x="4333300" y="2673875"/>
            <a:ext cx="11100" cy="301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6" name="Google Shape;936;p38"/>
          <p:cNvCxnSpPr/>
          <p:nvPr/>
        </p:nvCxnSpPr>
        <p:spPr>
          <a:xfrm>
            <a:off x="1821875" y="2673875"/>
            <a:ext cx="11100" cy="301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38"/>
          <p:cNvCxnSpPr/>
          <p:nvPr/>
        </p:nvCxnSpPr>
        <p:spPr>
          <a:xfrm>
            <a:off x="6925725" y="2666575"/>
            <a:ext cx="11100" cy="301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Barlow Condensed"/>
                <a:ea typeface="Barlow Condensed"/>
                <a:cs typeface="Barlow Condensed"/>
                <a:sym typeface="Barlow Condensed"/>
              </a:rPr>
              <a:t>Màn chơi</a:t>
            </a:r>
            <a:endParaRPr sz="4000"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943" name="Google Shape;943;p39"/>
          <p:cNvGrpSpPr/>
          <p:nvPr/>
        </p:nvGrpSpPr>
        <p:grpSpPr>
          <a:xfrm>
            <a:off x="621025" y="1850152"/>
            <a:ext cx="3114303" cy="1616207"/>
            <a:chOff x="1037488" y="2029071"/>
            <a:chExt cx="3114303" cy="637507"/>
          </a:xfrm>
        </p:grpSpPr>
        <p:sp>
          <p:nvSpPr>
            <p:cNvPr id="944" name="Google Shape;944;p39"/>
            <p:cNvSpPr/>
            <p:nvPr/>
          </p:nvSpPr>
          <p:spPr>
            <a:xfrm>
              <a:off x="1037488" y="2029071"/>
              <a:ext cx="3114300" cy="5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Màn hướng dẫn nhẹ nhàng không có vật cản giúp người chơi làm quen với game. 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- Mục tiêu: 520 điểm</a:t>
              </a:r>
              <a:endParaRPr sz="18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grpSp>
          <p:nvGrpSpPr>
            <p:cNvPr id="945" name="Google Shape;945;p39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946" name="Google Shape;946;p39"/>
              <p:cNvSpPr/>
              <p:nvPr/>
            </p:nvSpPr>
            <p:spPr>
              <a:xfrm rot="10800000" flipH="1">
                <a:off x="40656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 rot="10800000" flipH="1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 rot="10800000" flipH="1">
                <a:off x="1037491" y="2029078"/>
                <a:ext cx="86100" cy="86100"/>
              </a:xfrm>
              <a:prstGeom prst="rect">
                <a:avLst/>
              </a:prstGeom>
              <a:solidFill>
                <a:srgbClr val="FFE400"/>
              </a:solidFill>
              <a:ln w="9525" cap="flat" cmpd="sng">
                <a:solidFill>
                  <a:srgbClr val="FFE4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 rot="10800000" flipH="1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0" name="Google Shape;950;p39"/>
          <p:cNvGrpSpPr/>
          <p:nvPr/>
        </p:nvGrpSpPr>
        <p:grpSpPr>
          <a:xfrm>
            <a:off x="1860336" y="1677150"/>
            <a:ext cx="635682" cy="297528"/>
            <a:chOff x="535347" y="2982638"/>
            <a:chExt cx="2148300" cy="637515"/>
          </a:xfrm>
        </p:grpSpPr>
        <p:sp>
          <p:nvSpPr>
            <p:cNvPr id="951" name="Google Shape;951;p39"/>
            <p:cNvSpPr/>
            <p:nvPr/>
          </p:nvSpPr>
          <p:spPr>
            <a:xfrm>
              <a:off x="535347" y="2982638"/>
              <a:ext cx="2148300" cy="637500"/>
            </a:xfrm>
            <a:prstGeom prst="rect">
              <a:avLst/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Màn 1</a:t>
              </a:r>
              <a:endParaRPr sz="1800" b="1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952" name="Google Shape;952;p39"/>
            <p:cNvSpPr/>
            <p:nvPr/>
          </p:nvSpPr>
          <p:spPr>
            <a:xfrm rot="10800000" flipH="1">
              <a:off x="24198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 rot="10800000" flipH="1">
              <a:off x="24198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 rot="10800000" flipH="1">
              <a:off x="712991" y="3534053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 rot="10800000" flipH="1">
              <a:off x="712991" y="2982778"/>
              <a:ext cx="86100" cy="86100"/>
            </a:xfrm>
            <a:prstGeom prst="rect">
              <a:avLst/>
            </a:prstGeom>
            <a:solidFill>
              <a:srgbClr val="FF6B65"/>
            </a:solidFill>
            <a:ln w="9525" cap="flat" cmpd="sng">
              <a:solidFill>
                <a:srgbClr val="FF6B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6" name="Google Shape;9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563" y="1263488"/>
            <a:ext cx="4687412" cy="261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 Videogames MK Plan by Slidesgo">
  <a:themeElements>
    <a:clrScheme name="Simple Light">
      <a:dk1>
        <a:srgbClr val="FFFFFF"/>
      </a:dk1>
      <a:lt1>
        <a:srgbClr val="512A8E"/>
      </a:lt1>
      <a:dk2>
        <a:srgbClr val="FFE400"/>
      </a:dk2>
      <a:lt2>
        <a:srgbClr val="FFA7BB"/>
      </a:lt2>
      <a:accent1>
        <a:srgbClr val="EB7DFF"/>
      </a:accent1>
      <a:accent2>
        <a:srgbClr val="7D1399"/>
      </a:accent2>
      <a:accent3>
        <a:srgbClr val="A5DBFF"/>
      </a:accent3>
      <a:accent4>
        <a:srgbClr val="FDE8DA"/>
      </a:accent4>
      <a:accent5>
        <a:srgbClr val="2126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On-screen Show (16:9)</PresentationFormat>
  <Paragraphs>62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Barlow Condensed</vt:lpstr>
      <vt:lpstr>Lexend Light</vt:lpstr>
      <vt:lpstr>Alfa Slab One</vt:lpstr>
      <vt:lpstr>Press Start 2P</vt:lpstr>
      <vt:lpstr>Bebas Neue</vt:lpstr>
      <vt:lpstr>Arial</vt:lpstr>
      <vt:lpstr>Roboto Condensed</vt:lpstr>
      <vt:lpstr>Barlow Condensed Medium</vt:lpstr>
      <vt:lpstr>Roboto</vt:lpstr>
      <vt:lpstr>Anaheim</vt:lpstr>
      <vt:lpstr>Retro Videogames MK Plan by Slidesgo</vt:lpstr>
      <vt:lpstr>GAME</vt:lpstr>
      <vt:lpstr>OUR TEAM</vt:lpstr>
      <vt:lpstr>Giới thiệu game</vt:lpstr>
      <vt:lpstr>Cá</vt:lpstr>
      <vt:lpstr>Rác thải</vt:lpstr>
      <vt:lpstr>Điều khiển</vt:lpstr>
      <vt:lpstr>Luật chơi</vt:lpstr>
      <vt:lpstr>Giao diện</vt:lpstr>
      <vt:lpstr>Màn chơi</vt:lpstr>
      <vt:lpstr>Màn chơi</vt:lpstr>
      <vt:lpstr>Màn chơi</vt:lpstr>
      <vt:lpstr>Màn chơi</vt:lpstr>
      <vt:lpstr>Màn chơi</vt:lpstr>
      <vt:lpstr>Khó khăn</vt:lpstr>
      <vt:lpstr>Hướng phát triển</vt:lpstr>
      <vt:lpstr>PowerPoint Presentation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</dc:title>
  <cp:lastModifiedBy>minh phan</cp:lastModifiedBy>
  <cp:revision>2</cp:revision>
  <dcterms:modified xsi:type="dcterms:W3CDTF">2023-10-27T03:53:46Z</dcterms:modified>
</cp:coreProperties>
</file>